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C Milo" charset="1" panose="00000000000000000000"/>
      <p:regular r:id="rId10"/>
    </p:embeddedFont>
    <p:embeddedFont>
      <p:font typeface="TC Chaddlewood" charset="1" panose="00000000000000000000"/>
      <p:regular r:id="rId11"/>
    </p:embeddedFont>
    <p:embeddedFont>
      <p:font typeface="KG Primary Penmanship" charset="1" panose="02000506000000020003"/>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33.png" Type="http://schemas.openxmlformats.org/officeDocument/2006/relationships/image"/><Relationship Id="rId35" Target="../media/image34.svg" Type="http://schemas.openxmlformats.org/officeDocument/2006/relationships/image"/><Relationship Id="rId36" Target="../media/image35.png" Type="http://schemas.openxmlformats.org/officeDocument/2006/relationships/image"/><Relationship Id="rId37" Target="../media/image36.svg" Type="http://schemas.openxmlformats.org/officeDocument/2006/relationships/image"/><Relationship Id="rId38" Target="../media/image37.png" Type="http://schemas.openxmlformats.org/officeDocument/2006/relationships/image"/><Relationship Id="rId39" Target="../media/image38.svg" Type="http://schemas.openxmlformats.org/officeDocument/2006/relationships/image"/><Relationship Id="rId4" Target="../media/image3.png" Type="http://schemas.openxmlformats.org/officeDocument/2006/relationships/image"/><Relationship Id="rId40" Target="../media/image39.png" Type="http://schemas.openxmlformats.org/officeDocument/2006/relationships/image"/><Relationship Id="rId41" Target="../media/image40.sv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128.png" Type="http://schemas.openxmlformats.org/officeDocument/2006/relationships/image"/><Relationship Id="rId17" Target="../media/image129.svg" Type="http://schemas.openxmlformats.org/officeDocument/2006/relationships/image"/><Relationship Id="rId18" Target="../media/image130.png" Type="http://schemas.openxmlformats.org/officeDocument/2006/relationships/image"/><Relationship Id="rId19" Target="../media/image131.svg" Type="http://schemas.openxmlformats.org/officeDocument/2006/relationships/image"/><Relationship Id="rId2" Target="../media/image1.png" Type="http://schemas.openxmlformats.org/officeDocument/2006/relationships/image"/><Relationship Id="rId20" Target="../media/image23.png" Type="http://schemas.openxmlformats.org/officeDocument/2006/relationships/image"/><Relationship Id="rId21" Target="../media/image24.svg" Type="http://schemas.openxmlformats.org/officeDocument/2006/relationships/image"/><Relationship Id="rId22" Target="../media/image132.png" Type="http://schemas.openxmlformats.org/officeDocument/2006/relationships/image"/><Relationship Id="rId23" Target="../media/image133.svg" Type="http://schemas.openxmlformats.org/officeDocument/2006/relationships/image"/><Relationship Id="rId24" Target="../media/image134.png" Type="http://schemas.openxmlformats.org/officeDocument/2006/relationships/image"/><Relationship Id="rId25" Target="../media/image135.svg" Type="http://schemas.openxmlformats.org/officeDocument/2006/relationships/image"/><Relationship Id="rId26" Target="../media/image31.png" Type="http://schemas.openxmlformats.org/officeDocument/2006/relationships/image"/><Relationship Id="rId27" Target="../media/image32.svg" Type="http://schemas.openxmlformats.org/officeDocument/2006/relationships/image"/><Relationship Id="rId28" Target="../media/image35.png" Type="http://schemas.openxmlformats.org/officeDocument/2006/relationships/image"/><Relationship Id="rId29" Target="../media/image36.svg" Type="http://schemas.openxmlformats.org/officeDocument/2006/relationships/image"/><Relationship Id="rId3" Target="../media/image2.svg" Type="http://schemas.openxmlformats.org/officeDocument/2006/relationships/image"/><Relationship Id="rId30" Target="../media/image33.png" Type="http://schemas.openxmlformats.org/officeDocument/2006/relationships/image"/><Relationship Id="rId31" Target="../media/image34.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2.png" Type="http://schemas.openxmlformats.org/officeDocument/2006/relationships/image"/><Relationship Id="rId11" Target="../media/image143.svg" Type="http://schemas.openxmlformats.org/officeDocument/2006/relationships/image"/><Relationship Id="rId12" Target="../media/image144.png" Type="http://schemas.openxmlformats.org/officeDocument/2006/relationships/image"/><Relationship Id="rId13" Target="../media/image145.svg" Type="http://schemas.openxmlformats.org/officeDocument/2006/relationships/image"/><Relationship Id="rId14" Target="../media/image146.png" Type="http://schemas.openxmlformats.org/officeDocument/2006/relationships/image"/><Relationship Id="rId15" Target="../media/image147.svg" Type="http://schemas.openxmlformats.org/officeDocument/2006/relationships/image"/><Relationship Id="rId16" Target="../media/image148.png" Type="http://schemas.openxmlformats.org/officeDocument/2006/relationships/image"/><Relationship Id="rId17" Target="../media/image149.svg" Type="http://schemas.openxmlformats.org/officeDocument/2006/relationships/image"/><Relationship Id="rId18" Target="../media/image150.png" Type="http://schemas.openxmlformats.org/officeDocument/2006/relationships/image"/><Relationship Id="rId19" Target="../media/image151.svg" Type="http://schemas.openxmlformats.org/officeDocument/2006/relationships/image"/><Relationship Id="rId2" Target="../media/image1.png" Type="http://schemas.openxmlformats.org/officeDocument/2006/relationships/image"/><Relationship Id="rId20" Target="../media/image152.png" Type="http://schemas.openxmlformats.org/officeDocument/2006/relationships/image"/><Relationship Id="rId21" Target="../media/image153.svg" Type="http://schemas.openxmlformats.org/officeDocument/2006/relationships/image"/><Relationship Id="rId22" Target="../media/image154.png" Type="http://schemas.openxmlformats.org/officeDocument/2006/relationships/image"/><Relationship Id="rId23" Target="../media/image155.svg" Type="http://schemas.openxmlformats.org/officeDocument/2006/relationships/image"/><Relationship Id="rId24" Target="../media/image156.png" Type="http://schemas.openxmlformats.org/officeDocument/2006/relationships/image"/><Relationship Id="rId25" Target="../media/image157.svg" Type="http://schemas.openxmlformats.org/officeDocument/2006/relationships/image"/><Relationship Id="rId3" Target="../media/image2.sv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 Id="rId6" Target="../media/image138.png" Type="http://schemas.openxmlformats.org/officeDocument/2006/relationships/image"/><Relationship Id="rId7" Target="../media/image139.svg" Type="http://schemas.openxmlformats.org/officeDocument/2006/relationships/image"/><Relationship Id="rId8" Target="../media/image140.png" Type="http://schemas.openxmlformats.org/officeDocument/2006/relationships/image"/><Relationship Id="rId9" Target="../media/image14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18" Target="../media/image51.png" Type="http://schemas.openxmlformats.org/officeDocument/2006/relationships/image"/><Relationship Id="rId19" Target="../media/image52.svg" Type="http://schemas.openxmlformats.org/officeDocument/2006/relationships/image"/><Relationship Id="rId2" Target="../media/image1.png" Type="http://schemas.openxmlformats.org/officeDocument/2006/relationships/image"/><Relationship Id="rId20" Target="../media/image53.png" Type="http://schemas.openxmlformats.org/officeDocument/2006/relationships/image"/><Relationship Id="rId21" Target="../media/image54.svg" Type="http://schemas.openxmlformats.org/officeDocument/2006/relationships/image"/><Relationship Id="rId22" Target="../media/image55.png" Type="http://schemas.openxmlformats.org/officeDocument/2006/relationships/image"/><Relationship Id="rId23" Target="../media/image56.svg" Type="http://schemas.openxmlformats.org/officeDocument/2006/relationships/image"/><Relationship Id="rId24" Target="../media/image33.png" Type="http://schemas.openxmlformats.org/officeDocument/2006/relationships/image"/><Relationship Id="rId25" Target="../media/image34.svg" Type="http://schemas.openxmlformats.org/officeDocument/2006/relationships/image"/><Relationship Id="rId26" Target="../media/image31.png" Type="http://schemas.openxmlformats.org/officeDocument/2006/relationships/image"/><Relationship Id="rId27" Target="../media/image32.svg" Type="http://schemas.openxmlformats.org/officeDocument/2006/relationships/image"/><Relationship Id="rId28" Target="../media/image35.png" Type="http://schemas.openxmlformats.org/officeDocument/2006/relationships/image"/><Relationship Id="rId29" Target="../media/image36.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jpe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72.png" Type="http://schemas.openxmlformats.org/officeDocument/2006/relationships/image"/><Relationship Id="rId2" Target="../media/image1.png" Type="http://schemas.openxmlformats.org/officeDocument/2006/relationships/image"/><Relationship Id="rId20" Target="../media/image73.svg" Type="http://schemas.openxmlformats.org/officeDocument/2006/relationships/image"/><Relationship Id="rId21" Target="../media/image25.png" Type="http://schemas.openxmlformats.org/officeDocument/2006/relationships/image"/><Relationship Id="rId22" Target="../media/image26.svg" Type="http://schemas.openxmlformats.org/officeDocument/2006/relationships/image"/><Relationship Id="rId23" Target="../media/image27.png" Type="http://schemas.openxmlformats.org/officeDocument/2006/relationships/image"/><Relationship Id="rId24" Target="../media/image28.svg" Type="http://schemas.openxmlformats.org/officeDocument/2006/relationships/image"/><Relationship Id="rId25" Target="../media/image74.png" Type="http://schemas.openxmlformats.org/officeDocument/2006/relationships/image"/><Relationship Id="rId26" Target="../media/image75.svg" Type="http://schemas.openxmlformats.org/officeDocument/2006/relationships/image"/><Relationship Id="rId27" Target="../media/image35.png" Type="http://schemas.openxmlformats.org/officeDocument/2006/relationships/image"/><Relationship Id="rId28" Target="../media/image36.svg" Type="http://schemas.openxmlformats.org/officeDocument/2006/relationships/image"/><Relationship Id="rId29" Target="../media/image33.png" Type="http://schemas.openxmlformats.org/officeDocument/2006/relationships/image"/><Relationship Id="rId3" Target="../media/image2.svg" Type="http://schemas.openxmlformats.org/officeDocument/2006/relationships/image"/><Relationship Id="rId30" Target="../media/image34.svg" Type="http://schemas.openxmlformats.org/officeDocument/2006/relationships/image"/><Relationship Id="rId31" Target="../media/image37.png" Type="http://schemas.openxmlformats.org/officeDocument/2006/relationships/image"/><Relationship Id="rId32" Target="../media/image38.svg" Type="http://schemas.openxmlformats.org/officeDocument/2006/relationships/image"/><Relationship Id="rId33" Target="../media/image76.png" Type="http://schemas.openxmlformats.org/officeDocument/2006/relationships/image"/><Relationship Id="rId34" Target="../media/image77.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jpe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19" Target="../media/image27.png" Type="http://schemas.openxmlformats.org/officeDocument/2006/relationships/image"/><Relationship Id="rId2" Target="../media/image1.png" Type="http://schemas.openxmlformats.org/officeDocument/2006/relationships/image"/><Relationship Id="rId20" Target="../media/image28.svg" Type="http://schemas.openxmlformats.org/officeDocument/2006/relationships/image"/><Relationship Id="rId21" Target="../media/image64.png" Type="http://schemas.openxmlformats.org/officeDocument/2006/relationships/image"/><Relationship Id="rId22" Target="../media/image65.sv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8.jpe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87.png" Type="http://schemas.openxmlformats.org/officeDocument/2006/relationships/image"/><Relationship Id="rId13" Target="../media/image88.svg" Type="http://schemas.openxmlformats.org/officeDocument/2006/relationships/image"/><Relationship Id="rId14" Target="../media/image89.png" Type="http://schemas.openxmlformats.org/officeDocument/2006/relationships/image"/><Relationship Id="rId15" Target="../media/image90.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media/image1.png" Type="http://schemas.openxmlformats.org/officeDocument/2006/relationships/image"/><Relationship Id="rId20" Target="../media/image35.png" Type="http://schemas.openxmlformats.org/officeDocument/2006/relationships/image"/><Relationship Id="rId21" Target="../media/image36.svg" Type="http://schemas.openxmlformats.org/officeDocument/2006/relationships/image"/><Relationship Id="rId22" Target="../media/image31.png" Type="http://schemas.openxmlformats.org/officeDocument/2006/relationships/image"/><Relationship Id="rId23" Target="../media/image32.svg" Type="http://schemas.openxmlformats.org/officeDocument/2006/relationships/image"/><Relationship Id="rId24" Target="../media/image33.png" Type="http://schemas.openxmlformats.org/officeDocument/2006/relationships/image"/><Relationship Id="rId25" Target="../media/image34.svg"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93.png" Type="http://schemas.openxmlformats.org/officeDocument/2006/relationships/image"/><Relationship Id="rId15" Target="../media/image94.svg" Type="http://schemas.openxmlformats.org/officeDocument/2006/relationships/image"/><Relationship Id="rId16" Target="../media/image95.png" Type="http://schemas.openxmlformats.org/officeDocument/2006/relationships/image"/><Relationship Id="rId17" Target="../media/image96.svg" Type="http://schemas.openxmlformats.org/officeDocument/2006/relationships/image"/><Relationship Id="rId18" Target="../media/image25.png" Type="http://schemas.openxmlformats.org/officeDocument/2006/relationships/image"/><Relationship Id="rId19" Target="../media/image26.svg" Type="http://schemas.openxmlformats.org/officeDocument/2006/relationships/image"/><Relationship Id="rId2" Target="../media/image1.png" Type="http://schemas.openxmlformats.org/officeDocument/2006/relationships/image"/><Relationship Id="rId20" Target="../media/image27.png" Type="http://schemas.openxmlformats.org/officeDocument/2006/relationships/image"/><Relationship Id="rId21" Target="../media/image28.svg" Type="http://schemas.openxmlformats.org/officeDocument/2006/relationships/image"/><Relationship Id="rId22" Target="../media/image55.png" Type="http://schemas.openxmlformats.org/officeDocument/2006/relationships/image"/><Relationship Id="rId23" Target="../media/image56.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1.png" Type="http://schemas.openxmlformats.org/officeDocument/2006/relationships/image"/><Relationship Id="rId27" Target="../media/image32.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33.png" Type="http://schemas.openxmlformats.org/officeDocument/2006/relationships/image"/><Relationship Id="rId22" Target="../media/image34.sv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97.jpeg" Type="http://schemas.openxmlformats.org/officeDocument/2006/relationships/image"/><Relationship Id="rId9" Target="../media/image9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11" Target="../media/image111.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85.png" Type="http://schemas.openxmlformats.org/officeDocument/2006/relationships/image"/><Relationship Id="rId19" Target="../media/image86.svg" Type="http://schemas.openxmlformats.org/officeDocument/2006/relationships/image"/><Relationship Id="rId2" Target="../media/image1.png" Type="http://schemas.openxmlformats.org/officeDocument/2006/relationships/image"/><Relationship Id="rId20" Target="../media/image11.png" Type="http://schemas.openxmlformats.org/officeDocument/2006/relationships/image"/><Relationship Id="rId21" Target="../media/image12.svg" Type="http://schemas.openxmlformats.org/officeDocument/2006/relationships/image"/><Relationship Id="rId22" Target="../media/image33.png" Type="http://schemas.openxmlformats.org/officeDocument/2006/relationships/image"/><Relationship Id="rId23" Target="../media/image34.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1.png" Type="http://schemas.openxmlformats.org/officeDocument/2006/relationships/image"/><Relationship Id="rId27" Target="../media/image32.svg" Type="http://schemas.openxmlformats.org/officeDocument/2006/relationships/image"/><Relationship Id="rId28" Target="../media/image35.png" Type="http://schemas.openxmlformats.org/officeDocument/2006/relationships/image"/><Relationship Id="rId29" Target="../media/image36.svg" Type="http://schemas.openxmlformats.org/officeDocument/2006/relationships/image"/><Relationship Id="rId3" Target="../media/image2.svg" Type="http://schemas.openxmlformats.org/officeDocument/2006/relationships/image"/><Relationship Id="rId30" Target="../media/image27.png" Type="http://schemas.openxmlformats.org/officeDocument/2006/relationships/image"/><Relationship Id="rId31" Target="../media/image28.svg" Type="http://schemas.openxmlformats.org/officeDocument/2006/relationships/image"/><Relationship Id="rId32" Target="../media/image25.png" Type="http://schemas.openxmlformats.org/officeDocument/2006/relationships/image"/><Relationship Id="rId33" Target="../media/image26.svg" Type="http://schemas.openxmlformats.org/officeDocument/2006/relationships/image"/><Relationship Id="rId34" Target="../media/image112.png" Type="http://schemas.openxmlformats.org/officeDocument/2006/relationships/image"/><Relationship Id="rId35" Target="../media/image113.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06.png" Type="http://schemas.openxmlformats.org/officeDocument/2006/relationships/image"/><Relationship Id="rId7" Target="../media/image107.svg" Type="http://schemas.openxmlformats.org/officeDocument/2006/relationships/image"/><Relationship Id="rId8" Target="../media/image108.png" Type="http://schemas.openxmlformats.org/officeDocument/2006/relationships/image"/><Relationship Id="rId9" Target="../media/image10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14" Target="../media/image120.png" Type="http://schemas.openxmlformats.org/officeDocument/2006/relationships/image"/><Relationship Id="rId15" Target="../media/image121.svg" Type="http://schemas.openxmlformats.org/officeDocument/2006/relationships/image"/><Relationship Id="rId16" Target="../media/image122.png" Type="http://schemas.openxmlformats.org/officeDocument/2006/relationships/image"/><Relationship Id="rId17" Target="../media/image123.svg" Type="http://schemas.openxmlformats.org/officeDocument/2006/relationships/image"/><Relationship Id="rId18" Target="../media/image124.png" Type="http://schemas.openxmlformats.org/officeDocument/2006/relationships/image"/><Relationship Id="rId19" Target="../media/image125.svg" Type="http://schemas.openxmlformats.org/officeDocument/2006/relationships/image"/><Relationship Id="rId2" Target="../media/image1.png" Type="http://schemas.openxmlformats.org/officeDocument/2006/relationships/image"/><Relationship Id="rId20" Target="../media/image126.png" Type="http://schemas.openxmlformats.org/officeDocument/2006/relationships/image"/><Relationship Id="rId21" Target="../media/image127.svg" Type="http://schemas.openxmlformats.org/officeDocument/2006/relationships/image"/><Relationship Id="rId22" Target="../media/image37.png" Type="http://schemas.openxmlformats.org/officeDocument/2006/relationships/image"/><Relationship Id="rId23" Target="../media/image38.svg" Type="http://schemas.openxmlformats.org/officeDocument/2006/relationships/image"/><Relationship Id="rId24" Target="../media/image33.png" Type="http://schemas.openxmlformats.org/officeDocument/2006/relationships/image"/><Relationship Id="rId25" Target="../media/image34.sv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50998">
            <a:off x="292969" y="-348172"/>
            <a:ext cx="2861301" cy="4633685"/>
          </a:xfrm>
          <a:custGeom>
            <a:avLst/>
            <a:gdLst/>
            <a:ahLst/>
            <a:cxnLst/>
            <a:rect r="r" b="b" t="t" l="l"/>
            <a:pathLst>
              <a:path h="4633685" w="2861301">
                <a:moveTo>
                  <a:pt x="0" y="0"/>
                </a:moveTo>
                <a:lnTo>
                  <a:pt x="2861301" y="0"/>
                </a:lnTo>
                <a:lnTo>
                  <a:pt x="2861301" y="4633686"/>
                </a:lnTo>
                <a:lnTo>
                  <a:pt x="0" y="4633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89388">
            <a:off x="15491742" y="7410422"/>
            <a:ext cx="3095197" cy="4645700"/>
          </a:xfrm>
          <a:custGeom>
            <a:avLst/>
            <a:gdLst/>
            <a:ahLst/>
            <a:cxnLst/>
            <a:rect r="r" b="b" t="t" l="l"/>
            <a:pathLst>
              <a:path h="4645700" w="3095197">
                <a:moveTo>
                  <a:pt x="0" y="0"/>
                </a:moveTo>
                <a:lnTo>
                  <a:pt x="3095197" y="0"/>
                </a:lnTo>
                <a:lnTo>
                  <a:pt x="3095197" y="4645699"/>
                </a:lnTo>
                <a:lnTo>
                  <a:pt x="0" y="4645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61047">
            <a:off x="9146334" y="7304782"/>
            <a:ext cx="2976026" cy="5186974"/>
          </a:xfrm>
          <a:custGeom>
            <a:avLst/>
            <a:gdLst/>
            <a:ahLst/>
            <a:cxnLst/>
            <a:rect r="r" b="b" t="t" l="l"/>
            <a:pathLst>
              <a:path h="5186974" w="2976026">
                <a:moveTo>
                  <a:pt x="0" y="0"/>
                </a:moveTo>
                <a:lnTo>
                  <a:pt x="2976026" y="0"/>
                </a:lnTo>
                <a:lnTo>
                  <a:pt x="2976026" y="5186974"/>
                </a:lnTo>
                <a:lnTo>
                  <a:pt x="0" y="51869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362385">
            <a:off x="12689147" y="-670197"/>
            <a:ext cx="4708672" cy="3590363"/>
          </a:xfrm>
          <a:custGeom>
            <a:avLst/>
            <a:gdLst/>
            <a:ahLst/>
            <a:cxnLst/>
            <a:rect r="r" b="b" t="t" l="l"/>
            <a:pathLst>
              <a:path h="3590363" w="4708672">
                <a:moveTo>
                  <a:pt x="0" y="0"/>
                </a:moveTo>
                <a:lnTo>
                  <a:pt x="4708672" y="0"/>
                </a:lnTo>
                <a:lnTo>
                  <a:pt x="4708672" y="3590363"/>
                </a:lnTo>
                <a:lnTo>
                  <a:pt x="0" y="35903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2006418">
            <a:off x="16919996" y="3115108"/>
            <a:ext cx="2497512" cy="1539092"/>
          </a:xfrm>
          <a:custGeom>
            <a:avLst/>
            <a:gdLst/>
            <a:ahLst/>
            <a:cxnLst/>
            <a:rect r="r" b="b" t="t" l="l"/>
            <a:pathLst>
              <a:path h="1539092" w="2497512">
                <a:moveTo>
                  <a:pt x="0" y="0"/>
                </a:moveTo>
                <a:lnTo>
                  <a:pt x="2497511" y="0"/>
                </a:lnTo>
                <a:lnTo>
                  <a:pt x="2497511" y="1539091"/>
                </a:lnTo>
                <a:lnTo>
                  <a:pt x="0" y="15390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4973543">
            <a:off x="9725743" y="-307885"/>
            <a:ext cx="2755884" cy="2812126"/>
          </a:xfrm>
          <a:custGeom>
            <a:avLst/>
            <a:gdLst/>
            <a:ahLst/>
            <a:cxnLst/>
            <a:rect r="r" b="b" t="t" l="l"/>
            <a:pathLst>
              <a:path h="2812126" w="2755884">
                <a:moveTo>
                  <a:pt x="0" y="0"/>
                </a:moveTo>
                <a:lnTo>
                  <a:pt x="2755883" y="0"/>
                </a:lnTo>
                <a:lnTo>
                  <a:pt x="2755883" y="2812126"/>
                </a:lnTo>
                <a:lnTo>
                  <a:pt x="0" y="28121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1200628">
            <a:off x="-48574" y="6421011"/>
            <a:ext cx="4555631" cy="4776546"/>
          </a:xfrm>
          <a:custGeom>
            <a:avLst/>
            <a:gdLst/>
            <a:ahLst/>
            <a:cxnLst/>
            <a:rect r="r" b="b" t="t" l="l"/>
            <a:pathLst>
              <a:path h="4776546" w="4555631">
                <a:moveTo>
                  <a:pt x="0" y="0"/>
                </a:moveTo>
                <a:lnTo>
                  <a:pt x="4555631" y="0"/>
                </a:lnTo>
                <a:lnTo>
                  <a:pt x="4555631" y="4776546"/>
                </a:lnTo>
                <a:lnTo>
                  <a:pt x="0" y="47765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2584959">
            <a:off x="16853588" y="4089178"/>
            <a:ext cx="1711073" cy="4016496"/>
          </a:xfrm>
          <a:custGeom>
            <a:avLst/>
            <a:gdLst/>
            <a:ahLst/>
            <a:cxnLst/>
            <a:rect r="r" b="b" t="t" l="l"/>
            <a:pathLst>
              <a:path h="4016496" w="1711073">
                <a:moveTo>
                  <a:pt x="0" y="0"/>
                </a:moveTo>
                <a:lnTo>
                  <a:pt x="1711074" y="0"/>
                </a:lnTo>
                <a:lnTo>
                  <a:pt x="1711074" y="4016496"/>
                </a:lnTo>
                <a:lnTo>
                  <a:pt x="0" y="4016496"/>
                </a:lnTo>
                <a:lnTo>
                  <a:pt x="0" y="0"/>
                </a:lnTo>
                <a:close/>
              </a:path>
            </a:pathLst>
          </a:custGeom>
          <a:blipFill>
            <a:blip r:embed="rId18">
              <a:extLst>
                <a:ext uri="{96DAC541-7B7A-43D3-8B79-37D633B846F1}">
                  <asvg:svgBlip xmlns:asvg="http://schemas.microsoft.com/office/drawing/2016/SVG/main" r:embed="rId19"/>
                </a:ext>
              </a:extLst>
            </a:blip>
            <a:stretch>
              <a:fillRect l="-99376" t="-20906" r="0" b="0"/>
            </a:stretch>
          </a:blipFill>
        </p:spPr>
      </p:sp>
      <p:sp>
        <p:nvSpPr>
          <p:cNvPr name="Freeform 11" id="11"/>
          <p:cNvSpPr/>
          <p:nvPr/>
        </p:nvSpPr>
        <p:spPr>
          <a:xfrm flipH="false" flipV="false" rot="-722595">
            <a:off x="13073444" y="6950973"/>
            <a:ext cx="1311062" cy="2774734"/>
          </a:xfrm>
          <a:custGeom>
            <a:avLst/>
            <a:gdLst/>
            <a:ahLst/>
            <a:cxnLst/>
            <a:rect r="r" b="b" t="t" l="l"/>
            <a:pathLst>
              <a:path h="2774734" w="1311062">
                <a:moveTo>
                  <a:pt x="0" y="0"/>
                </a:moveTo>
                <a:lnTo>
                  <a:pt x="1311062" y="0"/>
                </a:lnTo>
                <a:lnTo>
                  <a:pt x="1311062" y="2774734"/>
                </a:lnTo>
                <a:lnTo>
                  <a:pt x="0" y="277473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9133809">
            <a:off x="4875243" y="-1485073"/>
            <a:ext cx="3545602" cy="4363818"/>
          </a:xfrm>
          <a:custGeom>
            <a:avLst/>
            <a:gdLst/>
            <a:ahLst/>
            <a:cxnLst/>
            <a:rect r="r" b="b" t="t" l="l"/>
            <a:pathLst>
              <a:path h="4363818" w="3545602">
                <a:moveTo>
                  <a:pt x="0" y="0"/>
                </a:moveTo>
                <a:lnTo>
                  <a:pt x="3545602" y="0"/>
                </a:lnTo>
                <a:lnTo>
                  <a:pt x="3545602" y="4363818"/>
                </a:lnTo>
                <a:lnTo>
                  <a:pt x="0" y="43638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1259272">
            <a:off x="2324165" y="3117247"/>
            <a:ext cx="3144599" cy="2499956"/>
          </a:xfrm>
          <a:custGeom>
            <a:avLst/>
            <a:gdLst/>
            <a:ahLst/>
            <a:cxnLst/>
            <a:rect r="r" b="b" t="t" l="l"/>
            <a:pathLst>
              <a:path h="2499956" w="3144599">
                <a:moveTo>
                  <a:pt x="0" y="0"/>
                </a:moveTo>
                <a:lnTo>
                  <a:pt x="3144599" y="0"/>
                </a:lnTo>
                <a:lnTo>
                  <a:pt x="3144599" y="2499956"/>
                </a:lnTo>
                <a:lnTo>
                  <a:pt x="0" y="249995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true" flipV="false" rot="-6322925">
            <a:off x="13969158" y="3686217"/>
            <a:ext cx="1151518" cy="2116489"/>
          </a:xfrm>
          <a:custGeom>
            <a:avLst/>
            <a:gdLst/>
            <a:ahLst/>
            <a:cxnLst/>
            <a:rect r="r" b="b" t="t" l="l"/>
            <a:pathLst>
              <a:path h="2116489" w="1151518">
                <a:moveTo>
                  <a:pt x="1151518" y="0"/>
                </a:moveTo>
                <a:lnTo>
                  <a:pt x="0" y="0"/>
                </a:lnTo>
                <a:lnTo>
                  <a:pt x="0" y="2116490"/>
                </a:lnTo>
                <a:lnTo>
                  <a:pt x="1151518" y="2116490"/>
                </a:lnTo>
                <a:lnTo>
                  <a:pt x="1151518" y="0"/>
                </a:lnTo>
                <a:close/>
              </a:path>
            </a:pathLst>
          </a:custGeom>
          <a:blipFill>
            <a:blip r:embed="rId26">
              <a:extLst>
                <a:ext uri="{96DAC541-7B7A-43D3-8B79-37D633B846F1}">
                  <asvg:svgBlip xmlns:asvg="http://schemas.microsoft.com/office/drawing/2016/SVG/main" r:embed="rId27"/>
                </a:ext>
              </a:extLst>
            </a:blip>
            <a:stretch>
              <a:fillRect l="0" t="-10822" r="0" b="0"/>
            </a:stretch>
          </a:blipFill>
        </p:spPr>
      </p:sp>
      <p:sp>
        <p:nvSpPr>
          <p:cNvPr name="TextBox 15" id="15"/>
          <p:cNvSpPr txBox="true"/>
          <p:nvPr/>
        </p:nvSpPr>
        <p:spPr>
          <a:xfrm rot="-229260">
            <a:off x="4983731" y="2806272"/>
            <a:ext cx="8105704" cy="1852588"/>
          </a:xfrm>
          <a:prstGeom prst="rect">
            <a:avLst/>
          </a:prstGeom>
        </p:spPr>
        <p:txBody>
          <a:bodyPr anchor="t" rtlCol="false" tIns="0" lIns="0" bIns="0" rIns="0">
            <a:spAutoFit/>
          </a:bodyPr>
          <a:lstStyle/>
          <a:p>
            <a:pPr algn="ctr">
              <a:lnSpc>
                <a:spcPts val="14963"/>
              </a:lnSpc>
            </a:pPr>
            <a:r>
              <a:rPr lang="en-US" sz="10688">
                <a:solidFill>
                  <a:srgbClr val="011917"/>
                </a:solidFill>
                <a:latin typeface="TC Milo"/>
              </a:rPr>
              <a:t>PROPUESTA DE</a:t>
            </a:r>
          </a:p>
        </p:txBody>
      </p:sp>
      <p:sp>
        <p:nvSpPr>
          <p:cNvPr name="TextBox 16" id="16"/>
          <p:cNvSpPr txBox="true"/>
          <p:nvPr/>
        </p:nvSpPr>
        <p:spPr>
          <a:xfrm rot="-229260">
            <a:off x="4838778" y="3834310"/>
            <a:ext cx="8661627" cy="3730331"/>
          </a:xfrm>
          <a:prstGeom prst="rect">
            <a:avLst/>
          </a:prstGeom>
        </p:spPr>
        <p:txBody>
          <a:bodyPr anchor="t" rtlCol="false" tIns="0" lIns="0" bIns="0" rIns="0">
            <a:spAutoFit/>
          </a:bodyPr>
          <a:lstStyle/>
          <a:p>
            <a:pPr algn="ctr">
              <a:lnSpc>
                <a:spcPts val="30116"/>
              </a:lnSpc>
            </a:pPr>
            <a:r>
              <a:rPr lang="en-US" sz="21511">
                <a:solidFill>
                  <a:srgbClr val="011917"/>
                </a:solidFill>
                <a:latin typeface="TC Milo"/>
              </a:rPr>
              <a:t>PROYECTO</a:t>
            </a:r>
          </a:p>
        </p:txBody>
      </p:sp>
      <p:sp>
        <p:nvSpPr>
          <p:cNvPr name="Freeform 17" id="17"/>
          <p:cNvSpPr/>
          <p:nvPr/>
        </p:nvSpPr>
        <p:spPr>
          <a:xfrm flipH="false" flipV="false" rot="-2128428">
            <a:off x="14828263" y="2555133"/>
            <a:ext cx="1779427" cy="896386"/>
          </a:xfrm>
          <a:custGeom>
            <a:avLst/>
            <a:gdLst/>
            <a:ahLst/>
            <a:cxnLst/>
            <a:rect r="r" b="b" t="t" l="l"/>
            <a:pathLst>
              <a:path h="896386" w="1779427">
                <a:moveTo>
                  <a:pt x="0" y="0"/>
                </a:moveTo>
                <a:lnTo>
                  <a:pt x="1779427" y="0"/>
                </a:lnTo>
                <a:lnTo>
                  <a:pt x="1779427" y="896386"/>
                </a:lnTo>
                <a:lnTo>
                  <a:pt x="0" y="89638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true" flipV="false" rot="655514">
            <a:off x="8786101" y="1582620"/>
            <a:ext cx="1779427" cy="896386"/>
          </a:xfrm>
          <a:custGeom>
            <a:avLst/>
            <a:gdLst/>
            <a:ahLst/>
            <a:cxnLst/>
            <a:rect r="r" b="b" t="t" l="l"/>
            <a:pathLst>
              <a:path h="896386" w="1779427">
                <a:moveTo>
                  <a:pt x="1779427" y="0"/>
                </a:moveTo>
                <a:lnTo>
                  <a:pt x="0" y="0"/>
                </a:lnTo>
                <a:lnTo>
                  <a:pt x="0" y="896386"/>
                </a:lnTo>
                <a:lnTo>
                  <a:pt x="1779427" y="896386"/>
                </a:lnTo>
                <a:lnTo>
                  <a:pt x="1779427"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73403">
            <a:off x="5801593" y="6919649"/>
            <a:ext cx="7028434" cy="996760"/>
          </a:xfrm>
          <a:custGeom>
            <a:avLst/>
            <a:gdLst/>
            <a:ahLst/>
            <a:cxnLst/>
            <a:rect r="r" b="b" t="t" l="l"/>
            <a:pathLst>
              <a:path h="996760" w="7028434">
                <a:moveTo>
                  <a:pt x="0" y="0"/>
                </a:moveTo>
                <a:lnTo>
                  <a:pt x="7028434" y="0"/>
                </a:lnTo>
                <a:lnTo>
                  <a:pt x="7028434" y="996760"/>
                </a:lnTo>
                <a:lnTo>
                  <a:pt x="0" y="99676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2067293">
            <a:off x="11830167" y="-586076"/>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394622">
            <a:off x="14964250" y="5661312"/>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394622">
            <a:off x="8237327" y="8025555"/>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3" id="23"/>
          <p:cNvSpPr/>
          <p:nvPr/>
        </p:nvSpPr>
        <p:spPr>
          <a:xfrm flipH="false" flipV="false" rot="-1262613">
            <a:off x="14671225" y="6959533"/>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4" id="24"/>
          <p:cNvSpPr/>
          <p:nvPr/>
        </p:nvSpPr>
        <p:spPr>
          <a:xfrm flipH="false" flipV="false" rot="722134">
            <a:off x="902341" y="5105107"/>
            <a:ext cx="744516" cy="565832"/>
          </a:xfrm>
          <a:custGeom>
            <a:avLst/>
            <a:gdLst/>
            <a:ahLst/>
            <a:cxnLst/>
            <a:rect r="r" b="b" t="t" l="l"/>
            <a:pathLst>
              <a:path h="565832" w="744516">
                <a:moveTo>
                  <a:pt x="0" y="0"/>
                </a:moveTo>
                <a:lnTo>
                  <a:pt x="744517" y="0"/>
                </a:lnTo>
                <a:lnTo>
                  <a:pt x="744517" y="565833"/>
                </a:lnTo>
                <a:lnTo>
                  <a:pt x="0" y="565833"/>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5" id="25"/>
          <p:cNvSpPr/>
          <p:nvPr/>
        </p:nvSpPr>
        <p:spPr>
          <a:xfrm flipH="false" flipV="false" rot="722134">
            <a:off x="12999599" y="3601737"/>
            <a:ext cx="744516" cy="565832"/>
          </a:xfrm>
          <a:custGeom>
            <a:avLst/>
            <a:gdLst/>
            <a:ahLst/>
            <a:cxnLst/>
            <a:rect r="r" b="b" t="t" l="l"/>
            <a:pathLst>
              <a:path h="565832" w="744516">
                <a:moveTo>
                  <a:pt x="0" y="0"/>
                </a:moveTo>
                <a:lnTo>
                  <a:pt x="744517" y="0"/>
                </a:lnTo>
                <a:lnTo>
                  <a:pt x="744517" y="565833"/>
                </a:lnTo>
                <a:lnTo>
                  <a:pt x="0" y="565833"/>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6" id="26"/>
          <p:cNvSpPr/>
          <p:nvPr/>
        </p:nvSpPr>
        <p:spPr>
          <a:xfrm flipH="false" flipV="false" rot="-1547549">
            <a:off x="5830922" y="7930329"/>
            <a:ext cx="2792655" cy="4713342"/>
          </a:xfrm>
          <a:custGeom>
            <a:avLst/>
            <a:gdLst/>
            <a:ahLst/>
            <a:cxnLst/>
            <a:rect r="r" b="b" t="t" l="l"/>
            <a:pathLst>
              <a:path h="4713342" w="2792655">
                <a:moveTo>
                  <a:pt x="0" y="0"/>
                </a:moveTo>
                <a:lnTo>
                  <a:pt x="2792655" y="0"/>
                </a:lnTo>
                <a:lnTo>
                  <a:pt x="2792655" y="4713342"/>
                </a:lnTo>
                <a:lnTo>
                  <a:pt x="0" y="471334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7" id="27"/>
          <p:cNvSpPr/>
          <p:nvPr/>
        </p:nvSpPr>
        <p:spPr>
          <a:xfrm flipH="false" flipV="false" rot="-1050902">
            <a:off x="3397353" y="6480915"/>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4737524" y="1097820"/>
            <a:ext cx="643146" cy="1171774"/>
          </a:xfrm>
          <a:custGeom>
            <a:avLst/>
            <a:gdLst/>
            <a:ahLst/>
            <a:cxnLst/>
            <a:rect r="r" b="b" t="t" l="l"/>
            <a:pathLst>
              <a:path h="1171774" w="643146">
                <a:moveTo>
                  <a:pt x="643147" y="0"/>
                </a:moveTo>
                <a:lnTo>
                  <a:pt x="0" y="0"/>
                </a:lnTo>
                <a:lnTo>
                  <a:pt x="0" y="1171774"/>
                </a:lnTo>
                <a:lnTo>
                  <a:pt x="643147" y="1171774"/>
                </a:lnTo>
                <a:lnTo>
                  <a:pt x="643147" y="0"/>
                </a:lnTo>
                <a:close/>
              </a:path>
            </a:pathLst>
          </a:custGeom>
          <a:blipFill>
            <a:blip r:embed="rId4">
              <a:extLst>
                <a:ext uri="{96DAC541-7B7A-43D3-8B79-37D633B846F1}">
                  <asvg:svgBlip xmlns:asvg="http://schemas.microsoft.com/office/drawing/2016/SVG/main" r:embed="rId5"/>
                </a:ext>
              </a:extLst>
            </a:blip>
            <a:stretch>
              <a:fillRect l="0" t="-54367" r="-370760" b="-96030"/>
            </a:stretch>
          </a:blipFill>
        </p:spPr>
      </p:sp>
      <p:sp>
        <p:nvSpPr>
          <p:cNvPr name="Freeform 4" id="4"/>
          <p:cNvSpPr/>
          <p:nvPr/>
        </p:nvSpPr>
        <p:spPr>
          <a:xfrm flipH="false" flipV="false" rot="-10800000">
            <a:off x="12907329" y="1097820"/>
            <a:ext cx="643146" cy="1171774"/>
          </a:xfrm>
          <a:custGeom>
            <a:avLst/>
            <a:gdLst/>
            <a:ahLst/>
            <a:cxnLst/>
            <a:rect r="r" b="b" t="t" l="l"/>
            <a:pathLst>
              <a:path h="1171774" w="643146">
                <a:moveTo>
                  <a:pt x="0" y="0"/>
                </a:moveTo>
                <a:lnTo>
                  <a:pt x="643147" y="0"/>
                </a:lnTo>
                <a:lnTo>
                  <a:pt x="643147" y="1171774"/>
                </a:lnTo>
                <a:lnTo>
                  <a:pt x="0" y="1171774"/>
                </a:lnTo>
                <a:lnTo>
                  <a:pt x="0" y="0"/>
                </a:lnTo>
                <a:close/>
              </a:path>
            </a:pathLst>
          </a:custGeom>
          <a:blipFill>
            <a:blip r:embed="rId4">
              <a:extLst>
                <a:ext uri="{96DAC541-7B7A-43D3-8B79-37D633B846F1}">
                  <asvg:svgBlip xmlns:asvg="http://schemas.microsoft.com/office/drawing/2016/SVG/main" r:embed="rId5"/>
                </a:ext>
              </a:extLst>
            </a:blip>
            <a:stretch>
              <a:fillRect l="0" t="-54367" r="-370760" b="-96030"/>
            </a:stretch>
          </a:blipFill>
        </p:spPr>
      </p:sp>
      <p:sp>
        <p:nvSpPr>
          <p:cNvPr name="Freeform 5" id="5"/>
          <p:cNvSpPr/>
          <p:nvPr/>
        </p:nvSpPr>
        <p:spPr>
          <a:xfrm flipH="false" flipV="false" rot="535877">
            <a:off x="5520559" y="2325152"/>
            <a:ext cx="7433415" cy="1054193"/>
          </a:xfrm>
          <a:custGeom>
            <a:avLst/>
            <a:gdLst/>
            <a:ahLst/>
            <a:cxnLst/>
            <a:rect r="r" b="b" t="t" l="l"/>
            <a:pathLst>
              <a:path h="1054193" w="7433415">
                <a:moveTo>
                  <a:pt x="0" y="0"/>
                </a:moveTo>
                <a:lnTo>
                  <a:pt x="7433415" y="0"/>
                </a:lnTo>
                <a:lnTo>
                  <a:pt x="7433415" y="1054194"/>
                </a:lnTo>
                <a:lnTo>
                  <a:pt x="0" y="10541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947893" y="3778087"/>
            <a:ext cx="6839199" cy="5356388"/>
            <a:chOff x="0" y="0"/>
            <a:chExt cx="3816947" cy="2989392"/>
          </a:xfrm>
        </p:grpSpPr>
        <p:sp>
          <p:nvSpPr>
            <p:cNvPr name="Freeform 7" id="7"/>
            <p:cNvSpPr/>
            <p:nvPr/>
          </p:nvSpPr>
          <p:spPr>
            <a:xfrm flipH="false" flipV="false" rot="0">
              <a:off x="0" y="0"/>
              <a:ext cx="3816947" cy="2989392"/>
            </a:xfrm>
            <a:custGeom>
              <a:avLst/>
              <a:gdLst/>
              <a:ahLst/>
              <a:cxnLst/>
              <a:rect r="r" b="b" t="t" l="l"/>
              <a:pathLst>
                <a:path h="2989392" w="3816947">
                  <a:moveTo>
                    <a:pt x="86031" y="0"/>
                  </a:moveTo>
                  <a:lnTo>
                    <a:pt x="3730915" y="0"/>
                  </a:lnTo>
                  <a:cubicBezTo>
                    <a:pt x="3753733" y="0"/>
                    <a:pt x="3775615" y="9064"/>
                    <a:pt x="3791749" y="25198"/>
                  </a:cubicBezTo>
                  <a:cubicBezTo>
                    <a:pt x="3807883" y="41332"/>
                    <a:pt x="3816947" y="63214"/>
                    <a:pt x="3816947" y="86031"/>
                  </a:cubicBezTo>
                  <a:lnTo>
                    <a:pt x="3816947" y="2903361"/>
                  </a:lnTo>
                  <a:cubicBezTo>
                    <a:pt x="3816947" y="2926178"/>
                    <a:pt x="3807883" y="2948060"/>
                    <a:pt x="3791749" y="2964194"/>
                  </a:cubicBezTo>
                  <a:cubicBezTo>
                    <a:pt x="3775615" y="2980328"/>
                    <a:pt x="3753733" y="2989392"/>
                    <a:pt x="3730915" y="2989392"/>
                  </a:cubicBezTo>
                  <a:lnTo>
                    <a:pt x="86031" y="2989392"/>
                  </a:lnTo>
                  <a:cubicBezTo>
                    <a:pt x="63214" y="2989392"/>
                    <a:pt x="41332" y="2980328"/>
                    <a:pt x="25198" y="2964194"/>
                  </a:cubicBezTo>
                  <a:cubicBezTo>
                    <a:pt x="9064" y="2948060"/>
                    <a:pt x="0" y="2926178"/>
                    <a:pt x="0" y="2903361"/>
                  </a:cubicBezTo>
                  <a:lnTo>
                    <a:pt x="0" y="86031"/>
                  </a:lnTo>
                  <a:cubicBezTo>
                    <a:pt x="0" y="63214"/>
                    <a:pt x="9064" y="41332"/>
                    <a:pt x="25198" y="25198"/>
                  </a:cubicBezTo>
                  <a:cubicBezTo>
                    <a:pt x="41332" y="9064"/>
                    <a:pt x="63214" y="0"/>
                    <a:pt x="86031" y="0"/>
                  </a:cubicBezTo>
                  <a:close/>
                </a:path>
              </a:pathLst>
            </a:custGeom>
            <a:solidFill>
              <a:srgbClr val="000000">
                <a:alpha val="0"/>
              </a:srgbClr>
            </a:solidFill>
            <a:ln w="47625" cap="rnd">
              <a:solidFill>
                <a:srgbClr val="000000"/>
              </a:solidFill>
              <a:prstDash val="dash"/>
              <a:round/>
            </a:ln>
          </p:spPr>
        </p:sp>
        <p:sp>
          <p:nvSpPr>
            <p:cNvPr name="TextBox 8" id="8"/>
            <p:cNvSpPr txBox="true"/>
            <p:nvPr/>
          </p:nvSpPr>
          <p:spPr>
            <a:xfrm>
              <a:off x="0" y="9525"/>
              <a:ext cx="3816947" cy="2979867"/>
            </a:xfrm>
            <a:prstGeom prst="rect">
              <a:avLst/>
            </a:prstGeom>
          </p:spPr>
          <p:txBody>
            <a:bodyPr anchor="ctr" rtlCol="false" tIns="28575" lIns="28575" bIns="28575" rIns="28575"/>
            <a:lstStyle/>
            <a:p>
              <a:pPr algn="ctr">
                <a:lnSpc>
                  <a:spcPts val="1097"/>
                </a:lnSpc>
              </a:pPr>
            </a:p>
          </p:txBody>
        </p:sp>
      </p:grpSp>
      <p:grpSp>
        <p:nvGrpSpPr>
          <p:cNvPr name="Group 9" id="9"/>
          <p:cNvGrpSpPr/>
          <p:nvPr/>
        </p:nvGrpSpPr>
        <p:grpSpPr>
          <a:xfrm rot="0">
            <a:off x="9500908" y="3778087"/>
            <a:ext cx="6839199" cy="5356388"/>
            <a:chOff x="0" y="0"/>
            <a:chExt cx="3816947" cy="2989392"/>
          </a:xfrm>
        </p:grpSpPr>
        <p:sp>
          <p:nvSpPr>
            <p:cNvPr name="Freeform 10" id="10"/>
            <p:cNvSpPr/>
            <p:nvPr/>
          </p:nvSpPr>
          <p:spPr>
            <a:xfrm flipH="false" flipV="false" rot="0">
              <a:off x="0" y="0"/>
              <a:ext cx="3816947" cy="2989392"/>
            </a:xfrm>
            <a:custGeom>
              <a:avLst/>
              <a:gdLst/>
              <a:ahLst/>
              <a:cxnLst/>
              <a:rect r="r" b="b" t="t" l="l"/>
              <a:pathLst>
                <a:path h="2989392" w="3816947">
                  <a:moveTo>
                    <a:pt x="86031" y="0"/>
                  </a:moveTo>
                  <a:lnTo>
                    <a:pt x="3730915" y="0"/>
                  </a:lnTo>
                  <a:cubicBezTo>
                    <a:pt x="3753733" y="0"/>
                    <a:pt x="3775615" y="9064"/>
                    <a:pt x="3791749" y="25198"/>
                  </a:cubicBezTo>
                  <a:cubicBezTo>
                    <a:pt x="3807883" y="41332"/>
                    <a:pt x="3816947" y="63214"/>
                    <a:pt x="3816947" y="86031"/>
                  </a:cubicBezTo>
                  <a:lnTo>
                    <a:pt x="3816947" y="2903361"/>
                  </a:lnTo>
                  <a:cubicBezTo>
                    <a:pt x="3816947" y="2926178"/>
                    <a:pt x="3807883" y="2948060"/>
                    <a:pt x="3791749" y="2964194"/>
                  </a:cubicBezTo>
                  <a:cubicBezTo>
                    <a:pt x="3775615" y="2980328"/>
                    <a:pt x="3753733" y="2989392"/>
                    <a:pt x="3730915" y="2989392"/>
                  </a:cubicBezTo>
                  <a:lnTo>
                    <a:pt x="86031" y="2989392"/>
                  </a:lnTo>
                  <a:cubicBezTo>
                    <a:pt x="63214" y="2989392"/>
                    <a:pt x="41332" y="2980328"/>
                    <a:pt x="25198" y="2964194"/>
                  </a:cubicBezTo>
                  <a:cubicBezTo>
                    <a:pt x="9064" y="2948060"/>
                    <a:pt x="0" y="2926178"/>
                    <a:pt x="0" y="2903361"/>
                  </a:cubicBezTo>
                  <a:lnTo>
                    <a:pt x="0" y="86031"/>
                  </a:lnTo>
                  <a:cubicBezTo>
                    <a:pt x="0" y="63214"/>
                    <a:pt x="9064" y="41332"/>
                    <a:pt x="25198" y="25198"/>
                  </a:cubicBezTo>
                  <a:cubicBezTo>
                    <a:pt x="41332" y="9064"/>
                    <a:pt x="63214" y="0"/>
                    <a:pt x="86031" y="0"/>
                  </a:cubicBezTo>
                  <a:close/>
                </a:path>
              </a:pathLst>
            </a:custGeom>
            <a:solidFill>
              <a:srgbClr val="000000">
                <a:alpha val="0"/>
              </a:srgbClr>
            </a:solidFill>
            <a:ln w="47625" cap="rnd">
              <a:solidFill>
                <a:srgbClr val="000000"/>
              </a:solidFill>
              <a:prstDash val="dash"/>
              <a:round/>
            </a:ln>
          </p:spPr>
        </p:sp>
        <p:sp>
          <p:nvSpPr>
            <p:cNvPr name="TextBox 11" id="11"/>
            <p:cNvSpPr txBox="true"/>
            <p:nvPr/>
          </p:nvSpPr>
          <p:spPr>
            <a:xfrm>
              <a:off x="0" y="9525"/>
              <a:ext cx="3816947" cy="2979867"/>
            </a:xfrm>
            <a:prstGeom prst="rect">
              <a:avLst/>
            </a:prstGeom>
          </p:spPr>
          <p:txBody>
            <a:bodyPr anchor="ctr" rtlCol="false" tIns="28575" lIns="28575" bIns="28575" rIns="28575"/>
            <a:lstStyle/>
            <a:p>
              <a:pPr algn="ctr">
                <a:lnSpc>
                  <a:spcPts val="1097"/>
                </a:lnSpc>
              </a:pPr>
            </a:p>
          </p:txBody>
        </p:sp>
      </p:grpSp>
      <p:sp>
        <p:nvSpPr>
          <p:cNvPr name="Freeform 12" id="12"/>
          <p:cNvSpPr/>
          <p:nvPr/>
        </p:nvSpPr>
        <p:spPr>
          <a:xfrm flipH="false" flipV="false" rot="0">
            <a:off x="3262562" y="4513259"/>
            <a:ext cx="4209862" cy="841972"/>
          </a:xfrm>
          <a:custGeom>
            <a:avLst/>
            <a:gdLst/>
            <a:ahLst/>
            <a:cxnLst/>
            <a:rect r="r" b="b" t="t" l="l"/>
            <a:pathLst>
              <a:path h="841972" w="4209862">
                <a:moveTo>
                  <a:pt x="0" y="0"/>
                </a:moveTo>
                <a:lnTo>
                  <a:pt x="4209862" y="0"/>
                </a:lnTo>
                <a:lnTo>
                  <a:pt x="4209862" y="841972"/>
                </a:lnTo>
                <a:lnTo>
                  <a:pt x="0" y="84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815576" y="4513259"/>
            <a:ext cx="4209862" cy="841972"/>
          </a:xfrm>
          <a:custGeom>
            <a:avLst/>
            <a:gdLst/>
            <a:ahLst/>
            <a:cxnLst/>
            <a:rect r="r" b="b" t="t" l="l"/>
            <a:pathLst>
              <a:path h="841972" w="4209862">
                <a:moveTo>
                  <a:pt x="0" y="0"/>
                </a:moveTo>
                <a:lnTo>
                  <a:pt x="4209862" y="0"/>
                </a:lnTo>
                <a:lnTo>
                  <a:pt x="4209862" y="841972"/>
                </a:lnTo>
                <a:lnTo>
                  <a:pt x="0" y="84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4216657">
            <a:off x="496942" y="1231615"/>
            <a:ext cx="1089265" cy="2002069"/>
          </a:xfrm>
          <a:custGeom>
            <a:avLst/>
            <a:gdLst/>
            <a:ahLst/>
            <a:cxnLst/>
            <a:rect r="r" b="b" t="t" l="l"/>
            <a:pathLst>
              <a:path h="2002069" w="1089265">
                <a:moveTo>
                  <a:pt x="1089265" y="0"/>
                </a:moveTo>
                <a:lnTo>
                  <a:pt x="0" y="0"/>
                </a:lnTo>
                <a:lnTo>
                  <a:pt x="0" y="2002070"/>
                </a:lnTo>
                <a:lnTo>
                  <a:pt x="1089265" y="2002070"/>
                </a:lnTo>
                <a:lnTo>
                  <a:pt x="1089265" y="0"/>
                </a:lnTo>
                <a:close/>
              </a:path>
            </a:pathLst>
          </a:custGeom>
          <a:blipFill>
            <a:blip r:embed="rId12">
              <a:extLst>
                <a:ext uri="{96DAC541-7B7A-43D3-8B79-37D633B846F1}">
                  <asvg:svgBlip xmlns:asvg="http://schemas.microsoft.com/office/drawing/2016/SVG/main" r:embed="rId13"/>
                </a:ext>
              </a:extLst>
            </a:blip>
            <a:stretch>
              <a:fillRect l="0" t="-10822" r="0" b="0"/>
            </a:stretch>
          </a:blipFill>
        </p:spPr>
      </p:sp>
      <p:sp>
        <p:nvSpPr>
          <p:cNvPr name="Freeform 15" id="15"/>
          <p:cNvSpPr/>
          <p:nvPr/>
        </p:nvSpPr>
        <p:spPr>
          <a:xfrm flipH="false" flipV="false" rot="1021070">
            <a:off x="2209860" y="1325571"/>
            <a:ext cx="1683229" cy="847926"/>
          </a:xfrm>
          <a:custGeom>
            <a:avLst/>
            <a:gdLst/>
            <a:ahLst/>
            <a:cxnLst/>
            <a:rect r="r" b="b" t="t" l="l"/>
            <a:pathLst>
              <a:path h="847926" w="1683229">
                <a:moveTo>
                  <a:pt x="0" y="0"/>
                </a:moveTo>
                <a:lnTo>
                  <a:pt x="1683229" y="0"/>
                </a:lnTo>
                <a:lnTo>
                  <a:pt x="1683229" y="847927"/>
                </a:lnTo>
                <a:lnTo>
                  <a:pt x="0" y="8479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630146">
            <a:off x="13855790" y="-460961"/>
            <a:ext cx="2594933" cy="2647891"/>
          </a:xfrm>
          <a:custGeom>
            <a:avLst/>
            <a:gdLst/>
            <a:ahLst/>
            <a:cxnLst/>
            <a:rect r="r" b="b" t="t" l="l"/>
            <a:pathLst>
              <a:path h="2647891" w="2594933">
                <a:moveTo>
                  <a:pt x="0" y="0"/>
                </a:moveTo>
                <a:lnTo>
                  <a:pt x="2594933" y="0"/>
                </a:lnTo>
                <a:lnTo>
                  <a:pt x="2594933" y="2647891"/>
                </a:lnTo>
                <a:lnTo>
                  <a:pt x="0" y="26478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1106764">
            <a:off x="16413201" y="460798"/>
            <a:ext cx="3153233" cy="3880902"/>
          </a:xfrm>
          <a:custGeom>
            <a:avLst/>
            <a:gdLst/>
            <a:ahLst/>
            <a:cxnLst/>
            <a:rect r="r" b="b" t="t" l="l"/>
            <a:pathLst>
              <a:path h="3880902" w="3153233">
                <a:moveTo>
                  <a:pt x="0" y="0"/>
                </a:moveTo>
                <a:lnTo>
                  <a:pt x="3153234" y="0"/>
                </a:lnTo>
                <a:lnTo>
                  <a:pt x="3153234" y="3880902"/>
                </a:lnTo>
                <a:lnTo>
                  <a:pt x="0" y="38809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5150734">
            <a:off x="-1012826" y="7778968"/>
            <a:ext cx="3410080" cy="2711014"/>
          </a:xfrm>
          <a:custGeom>
            <a:avLst/>
            <a:gdLst/>
            <a:ahLst/>
            <a:cxnLst/>
            <a:rect r="r" b="b" t="t" l="l"/>
            <a:pathLst>
              <a:path h="2711014" w="3410080">
                <a:moveTo>
                  <a:pt x="0" y="0"/>
                </a:moveTo>
                <a:lnTo>
                  <a:pt x="3410080" y="0"/>
                </a:lnTo>
                <a:lnTo>
                  <a:pt x="3410080" y="2711014"/>
                </a:lnTo>
                <a:lnTo>
                  <a:pt x="0" y="271101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3118947">
            <a:off x="-391320" y="3247258"/>
            <a:ext cx="1401039" cy="3288736"/>
          </a:xfrm>
          <a:custGeom>
            <a:avLst/>
            <a:gdLst/>
            <a:ahLst/>
            <a:cxnLst/>
            <a:rect r="r" b="b" t="t" l="l"/>
            <a:pathLst>
              <a:path h="3288736" w="1401039">
                <a:moveTo>
                  <a:pt x="0" y="0"/>
                </a:moveTo>
                <a:lnTo>
                  <a:pt x="1401039" y="0"/>
                </a:lnTo>
                <a:lnTo>
                  <a:pt x="1401039" y="3288735"/>
                </a:lnTo>
                <a:lnTo>
                  <a:pt x="0" y="3288735"/>
                </a:lnTo>
                <a:lnTo>
                  <a:pt x="0" y="0"/>
                </a:lnTo>
                <a:close/>
              </a:path>
            </a:pathLst>
          </a:custGeom>
          <a:blipFill>
            <a:blip r:embed="rId22">
              <a:extLst>
                <a:ext uri="{96DAC541-7B7A-43D3-8B79-37D633B846F1}">
                  <asvg:svgBlip xmlns:asvg="http://schemas.microsoft.com/office/drawing/2016/SVG/main" r:embed="rId23"/>
                </a:ext>
              </a:extLst>
            </a:blip>
            <a:stretch>
              <a:fillRect l="-99376" t="-20906" r="0" b="0"/>
            </a:stretch>
          </a:blipFill>
        </p:spPr>
      </p:sp>
      <p:sp>
        <p:nvSpPr>
          <p:cNvPr name="TextBox 20" id="20"/>
          <p:cNvSpPr txBox="true"/>
          <p:nvPr/>
        </p:nvSpPr>
        <p:spPr>
          <a:xfrm rot="121543">
            <a:off x="5500269" y="479387"/>
            <a:ext cx="7297102" cy="2179934"/>
          </a:xfrm>
          <a:prstGeom prst="rect">
            <a:avLst/>
          </a:prstGeom>
        </p:spPr>
        <p:txBody>
          <a:bodyPr anchor="t" rtlCol="false" tIns="0" lIns="0" bIns="0" rIns="0">
            <a:spAutoFit/>
          </a:bodyPr>
          <a:lstStyle/>
          <a:p>
            <a:pPr algn="ctr">
              <a:lnSpc>
                <a:spcPts val="17541"/>
              </a:lnSpc>
            </a:pPr>
            <a:r>
              <a:rPr lang="en-US" sz="12529">
                <a:solidFill>
                  <a:srgbClr val="011917"/>
                </a:solidFill>
                <a:latin typeface="TC Milo"/>
              </a:rPr>
              <a:t>CONCLUSIONES</a:t>
            </a:r>
          </a:p>
        </p:txBody>
      </p:sp>
      <p:sp>
        <p:nvSpPr>
          <p:cNvPr name="TextBox 21" id="21"/>
          <p:cNvSpPr txBox="true"/>
          <p:nvPr/>
        </p:nvSpPr>
        <p:spPr>
          <a:xfrm rot="0">
            <a:off x="3692488" y="4176396"/>
            <a:ext cx="3350010" cy="1353773"/>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CONCLUSIÓN 1</a:t>
            </a:r>
          </a:p>
        </p:txBody>
      </p:sp>
      <p:sp>
        <p:nvSpPr>
          <p:cNvPr name="TextBox 22" id="22"/>
          <p:cNvSpPr txBox="true"/>
          <p:nvPr/>
        </p:nvSpPr>
        <p:spPr>
          <a:xfrm rot="0">
            <a:off x="11278922" y="4176396"/>
            <a:ext cx="3283170" cy="1353773"/>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CONCLUSIÓN 2</a:t>
            </a:r>
          </a:p>
        </p:txBody>
      </p:sp>
      <p:sp>
        <p:nvSpPr>
          <p:cNvPr name="TextBox 23" id="23"/>
          <p:cNvSpPr txBox="true"/>
          <p:nvPr/>
        </p:nvSpPr>
        <p:spPr>
          <a:xfrm rot="0">
            <a:off x="2848689" y="5979466"/>
            <a:ext cx="5037607" cy="2517298"/>
          </a:xfrm>
          <a:prstGeom prst="rect">
            <a:avLst/>
          </a:prstGeom>
        </p:spPr>
        <p:txBody>
          <a:bodyPr anchor="t" rtlCol="false" tIns="0" lIns="0" bIns="0" rIns="0">
            <a:spAutoFit/>
          </a:bodyPr>
          <a:lstStyle/>
          <a:p>
            <a:pPr algn="ctr">
              <a:lnSpc>
                <a:spcPts val="3970"/>
              </a:lnSpc>
            </a:pPr>
            <a:r>
              <a:rPr lang="en-US" sz="3892">
                <a:solidFill>
                  <a:srgbClr val="011917"/>
                </a:solidFill>
                <a:latin typeface="KG Primary Penmanship"/>
              </a:rPr>
              <a:t>Lorem ipsum dolor sit amet, consectetur adipiscing elit, sed do eiusmod tempor incididunt ut labore et dolore magna aliqua vitae.</a:t>
            </a:r>
          </a:p>
        </p:txBody>
      </p:sp>
      <p:sp>
        <p:nvSpPr>
          <p:cNvPr name="TextBox 24" id="24"/>
          <p:cNvSpPr txBox="true"/>
          <p:nvPr/>
        </p:nvSpPr>
        <p:spPr>
          <a:xfrm rot="0">
            <a:off x="10468543" y="5979466"/>
            <a:ext cx="4903928" cy="2517298"/>
          </a:xfrm>
          <a:prstGeom prst="rect">
            <a:avLst/>
          </a:prstGeom>
        </p:spPr>
        <p:txBody>
          <a:bodyPr anchor="t" rtlCol="false" tIns="0" lIns="0" bIns="0" rIns="0">
            <a:spAutoFit/>
          </a:bodyPr>
          <a:lstStyle/>
          <a:p>
            <a:pPr algn="ctr">
              <a:lnSpc>
                <a:spcPts val="3970"/>
              </a:lnSpc>
            </a:pPr>
            <a:r>
              <a:rPr lang="en-US" sz="3892">
                <a:solidFill>
                  <a:srgbClr val="011917"/>
                </a:solidFill>
                <a:latin typeface="KG Primary Penmanship"/>
              </a:rPr>
              <a:t>Lorem ipsum dolor sit amet, consectetur adipiscing elit, sed do eiusmod tempor incididunt ut labore et dolore magna aliqua vitae.</a:t>
            </a:r>
          </a:p>
        </p:txBody>
      </p:sp>
      <p:sp>
        <p:nvSpPr>
          <p:cNvPr name="Freeform 25" id="25"/>
          <p:cNvSpPr/>
          <p:nvPr/>
        </p:nvSpPr>
        <p:spPr>
          <a:xfrm flipH="false" flipV="false" rot="-3446023">
            <a:off x="16759410" y="7466534"/>
            <a:ext cx="3462588" cy="3583532"/>
          </a:xfrm>
          <a:custGeom>
            <a:avLst/>
            <a:gdLst/>
            <a:ahLst/>
            <a:cxnLst/>
            <a:rect r="r" b="b" t="t" l="l"/>
            <a:pathLst>
              <a:path h="3583532" w="3462588">
                <a:moveTo>
                  <a:pt x="0" y="0"/>
                </a:moveTo>
                <a:lnTo>
                  <a:pt x="3462587" y="0"/>
                </a:lnTo>
                <a:lnTo>
                  <a:pt x="3462587" y="3583532"/>
                </a:lnTo>
                <a:lnTo>
                  <a:pt x="0" y="35835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410744">
            <a:off x="3091427" y="2424486"/>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603075">
            <a:off x="15085616" y="2339897"/>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8" id="28"/>
          <p:cNvSpPr/>
          <p:nvPr/>
        </p:nvSpPr>
        <p:spPr>
          <a:xfrm flipH="false" flipV="false" rot="-327433">
            <a:off x="16887042" y="6173365"/>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207739"/>
            <a:ext cx="2977014" cy="2299744"/>
          </a:xfrm>
          <a:custGeom>
            <a:avLst/>
            <a:gdLst/>
            <a:ahLst/>
            <a:cxnLst/>
            <a:rect r="r" b="b" t="t" l="l"/>
            <a:pathLst>
              <a:path h="2299744" w="2977014">
                <a:moveTo>
                  <a:pt x="0" y="0"/>
                </a:moveTo>
                <a:lnTo>
                  <a:pt x="2977014" y="0"/>
                </a:lnTo>
                <a:lnTo>
                  <a:pt x="2977014" y="2299744"/>
                </a:lnTo>
                <a:lnTo>
                  <a:pt x="0" y="2299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6116382"/>
            <a:ext cx="2999677" cy="2718457"/>
          </a:xfrm>
          <a:custGeom>
            <a:avLst/>
            <a:gdLst/>
            <a:ahLst/>
            <a:cxnLst/>
            <a:rect r="r" b="b" t="t" l="l"/>
            <a:pathLst>
              <a:path h="2718457" w="2999677">
                <a:moveTo>
                  <a:pt x="0" y="0"/>
                </a:moveTo>
                <a:lnTo>
                  <a:pt x="2999677" y="0"/>
                </a:lnTo>
                <a:lnTo>
                  <a:pt x="2999677" y="2718457"/>
                </a:lnTo>
                <a:lnTo>
                  <a:pt x="0" y="2718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82884" y="3816712"/>
            <a:ext cx="2843879" cy="1006022"/>
          </a:xfrm>
          <a:custGeom>
            <a:avLst/>
            <a:gdLst/>
            <a:ahLst/>
            <a:cxnLst/>
            <a:rect r="r" b="b" t="t" l="l"/>
            <a:pathLst>
              <a:path h="1006022" w="2843879">
                <a:moveTo>
                  <a:pt x="0" y="0"/>
                </a:moveTo>
                <a:lnTo>
                  <a:pt x="2843878" y="0"/>
                </a:lnTo>
                <a:lnTo>
                  <a:pt x="2843878" y="1006023"/>
                </a:lnTo>
                <a:lnTo>
                  <a:pt x="0" y="10060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483803" y="5793907"/>
            <a:ext cx="2470757" cy="3040932"/>
          </a:xfrm>
          <a:custGeom>
            <a:avLst/>
            <a:gdLst/>
            <a:ahLst/>
            <a:cxnLst/>
            <a:rect r="r" b="b" t="t" l="l"/>
            <a:pathLst>
              <a:path h="3040932" w="2470757">
                <a:moveTo>
                  <a:pt x="0" y="0"/>
                </a:moveTo>
                <a:lnTo>
                  <a:pt x="2470757" y="0"/>
                </a:lnTo>
                <a:lnTo>
                  <a:pt x="2470757" y="3040932"/>
                </a:lnTo>
                <a:lnTo>
                  <a:pt x="0" y="30409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541887" y="5619063"/>
            <a:ext cx="1640212" cy="3390620"/>
          </a:xfrm>
          <a:custGeom>
            <a:avLst/>
            <a:gdLst/>
            <a:ahLst/>
            <a:cxnLst/>
            <a:rect r="r" b="b" t="t" l="l"/>
            <a:pathLst>
              <a:path h="3390620" w="1640212">
                <a:moveTo>
                  <a:pt x="0" y="0"/>
                </a:moveTo>
                <a:lnTo>
                  <a:pt x="1640212" y="0"/>
                </a:lnTo>
                <a:lnTo>
                  <a:pt x="1640212" y="3390620"/>
                </a:lnTo>
                <a:lnTo>
                  <a:pt x="0" y="33906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772649" y="6601072"/>
            <a:ext cx="2779182" cy="2233768"/>
          </a:xfrm>
          <a:custGeom>
            <a:avLst/>
            <a:gdLst/>
            <a:ahLst/>
            <a:cxnLst/>
            <a:rect r="r" b="b" t="t" l="l"/>
            <a:pathLst>
              <a:path h="2233768" w="2779182">
                <a:moveTo>
                  <a:pt x="0" y="0"/>
                </a:moveTo>
                <a:lnTo>
                  <a:pt x="2779182" y="0"/>
                </a:lnTo>
                <a:lnTo>
                  <a:pt x="2779182" y="2233767"/>
                </a:lnTo>
                <a:lnTo>
                  <a:pt x="0" y="22337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3009031" y="5507483"/>
            <a:ext cx="3864183" cy="3207272"/>
          </a:xfrm>
          <a:custGeom>
            <a:avLst/>
            <a:gdLst/>
            <a:ahLst/>
            <a:cxnLst/>
            <a:rect r="r" b="b" t="t" l="l"/>
            <a:pathLst>
              <a:path h="3207272" w="3864183">
                <a:moveTo>
                  <a:pt x="0" y="0"/>
                </a:moveTo>
                <a:lnTo>
                  <a:pt x="3864183" y="0"/>
                </a:lnTo>
                <a:lnTo>
                  <a:pt x="3864183" y="3207272"/>
                </a:lnTo>
                <a:lnTo>
                  <a:pt x="0" y="32072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022477" y="3706952"/>
            <a:ext cx="2368222" cy="2383116"/>
          </a:xfrm>
          <a:custGeom>
            <a:avLst/>
            <a:gdLst/>
            <a:ahLst/>
            <a:cxnLst/>
            <a:rect r="r" b="b" t="t" l="l"/>
            <a:pathLst>
              <a:path h="2383116" w="2368222">
                <a:moveTo>
                  <a:pt x="0" y="0"/>
                </a:moveTo>
                <a:lnTo>
                  <a:pt x="2368222" y="0"/>
                </a:lnTo>
                <a:lnTo>
                  <a:pt x="2368222" y="2383116"/>
                </a:lnTo>
                <a:lnTo>
                  <a:pt x="0" y="238311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3028081" y="2502400"/>
            <a:ext cx="1646177" cy="2628625"/>
          </a:xfrm>
          <a:custGeom>
            <a:avLst/>
            <a:gdLst/>
            <a:ahLst/>
            <a:cxnLst/>
            <a:rect r="r" b="b" t="t" l="l"/>
            <a:pathLst>
              <a:path h="2628625" w="1646177">
                <a:moveTo>
                  <a:pt x="0" y="0"/>
                </a:moveTo>
                <a:lnTo>
                  <a:pt x="1646177" y="0"/>
                </a:lnTo>
                <a:lnTo>
                  <a:pt x="1646177" y="2628625"/>
                </a:lnTo>
                <a:lnTo>
                  <a:pt x="0" y="262862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4915189" y="1894023"/>
            <a:ext cx="2344111" cy="3301564"/>
          </a:xfrm>
          <a:custGeom>
            <a:avLst/>
            <a:gdLst/>
            <a:ahLst/>
            <a:cxnLst/>
            <a:rect r="r" b="b" t="t" l="l"/>
            <a:pathLst>
              <a:path h="3301564" w="2344111">
                <a:moveTo>
                  <a:pt x="0" y="0"/>
                </a:moveTo>
                <a:lnTo>
                  <a:pt x="2344111" y="0"/>
                </a:lnTo>
                <a:lnTo>
                  <a:pt x="2344111" y="3301565"/>
                </a:lnTo>
                <a:lnTo>
                  <a:pt x="0" y="330156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7803931" y="3597194"/>
            <a:ext cx="1968718" cy="1520834"/>
          </a:xfrm>
          <a:custGeom>
            <a:avLst/>
            <a:gdLst/>
            <a:ahLst/>
            <a:cxnLst/>
            <a:rect r="r" b="b" t="t" l="l"/>
            <a:pathLst>
              <a:path h="1520834" w="1968718">
                <a:moveTo>
                  <a:pt x="0" y="0"/>
                </a:moveTo>
                <a:lnTo>
                  <a:pt x="1968718" y="0"/>
                </a:lnTo>
                <a:lnTo>
                  <a:pt x="1968718" y="1520834"/>
                </a:lnTo>
                <a:lnTo>
                  <a:pt x="0" y="152083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4" id="14"/>
          <p:cNvSpPr txBox="true"/>
          <p:nvPr/>
        </p:nvSpPr>
        <p:spPr>
          <a:xfrm rot="0">
            <a:off x="5124624" y="781050"/>
            <a:ext cx="8462734" cy="1978297"/>
          </a:xfrm>
          <a:prstGeom prst="rect">
            <a:avLst/>
          </a:prstGeom>
        </p:spPr>
        <p:txBody>
          <a:bodyPr anchor="t" rtlCol="false" tIns="0" lIns="0" bIns="0" rIns="0">
            <a:spAutoFit/>
          </a:bodyPr>
          <a:lstStyle/>
          <a:p>
            <a:pPr algn="ctr" marL="0" indent="0" lvl="0">
              <a:lnSpc>
                <a:spcPts val="15910"/>
              </a:lnSpc>
              <a:spcBef>
                <a:spcPct val="0"/>
              </a:spcBef>
            </a:pPr>
            <a:r>
              <a:rPr lang="en-US" sz="11364">
                <a:solidFill>
                  <a:srgbClr val="011917"/>
                </a:solidFill>
                <a:latin typeface="TC Chaddlewood"/>
              </a:rPr>
              <a:t>PÁGINA DE RECURSOS</a:t>
            </a:r>
          </a:p>
        </p:txBody>
      </p:sp>
      <p:sp>
        <p:nvSpPr>
          <p:cNvPr name="TextBox 15" id="15"/>
          <p:cNvSpPr txBox="true"/>
          <p:nvPr/>
        </p:nvSpPr>
        <p:spPr>
          <a:xfrm rot="0">
            <a:off x="5702951" y="781050"/>
            <a:ext cx="7306081" cy="1978297"/>
          </a:xfrm>
          <a:prstGeom prst="rect">
            <a:avLst/>
          </a:prstGeom>
        </p:spPr>
        <p:txBody>
          <a:bodyPr anchor="t" rtlCol="false" tIns="0" lIns="0" bIns="0" rIns="0">
            <a:spAutoFit/>
          </a:bodyPr>
          <a:lstStyle/>
          <a:p>
            <a:pPr algn="ctr" marL="0" indent="0" lvl="0">
              <a:lnSpc>
                <a:spcPts val="15910"/>
              </a:lnSpc>
              <a:spcBef>
                <a:spcPct val="0"/>
              </a:spcBef>
            </a:pPr>
            <a:r>
              <a:rPr lang="en-US" sz="11364">
                <a:solidFill>
                  <a:srgbClr val="011917"/>
                </a:solidFill>
                <a:latin typeface="TC Chaddlewood"/>
              </a:rPr>
              <a:t>PÁGINA DE RECURSOS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9260">
            <a:off x="1077530" y="646193"/>
            <a:ext cx="5883567"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CONTENIDO</a:t>
            </a:r>
          </a:p>
        </p:txBody>
      </p:sp>
      <p:sp>
        <p:nvSpPr>
          <p:cNvPr name="Freeform 4" id="4"/>
          <p:cNvSpPr/>
          <p:nvPr/>
        </p:nvSpPr>
        <p:spPr>
          <a:xfrm flipH="false" flipV="false" rot="73403">
            <a:off x="1038540" y="2389325"/>
            <a:ext cx="7028434" cy="996760"/>
          </a:xfrm>
          <a:custGeom>
            <a:avLst/>
            <a:gdLst/>
            <a:ahLst/>
            <a:cxnLst/>
            <a:rect r="r" b="b" t="t" l="l"/>
            <a:pathLst>
              <a:path h="996760" w="7028434">
                <a:moveTo>
                  <a:pt x="0" y="0"/>
                </a:moveTo>
                <a:lnTo>
                  <a:pt x="7028434" y="0"/>
                </a:lnTo>
                <a:lnTo>
                  <a:pt x="7028434" y="996760"/>
                </a:lnTo>
                <a:lnTo>
                  <a:pt x="0" y="996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4216657">
            <a:off x="7303561" y="646309"/>
            <a:ext cx="1089265" cy="2002069"/>
          </a:xfrm>
          <a:custGeom>
            <a:avLst/>
            <a:gdLst/>
            <a:ahLst/>
            <a:cxnLst/>
            <a:rect r="r" b="b" t="t" l="l"/>
            <a:pathLst>
              <a:path h="2002069" w="1089265">
                <a:moveTo>
                  <a:pt x="1089265" y="0"/>
                </a:moveTo>
                <a:lnTo>
                  <a:pt x="0" y="0"/>
                </a:lnTo>
                <a:lnTo>
                  <a:pt x="0" y="2002069"/>
                </a:lnTo>
                <a:lnTo>
                  <a:pt x="1089265" y="2002069"/>
                </a:lnTo>
                <a:lnTo>
                  <a:pt x="1089265" y="0"/>
                </a:lnTo>
                <a:close/>
              </a:path>
            </a:pathLst>
          </a:custGeom>
          <a:blipFill>
            <a:blip r:embed="rId6">
              <a:extLst>
                <a:ext uri="{96DAC541-7B7A-43D3-8B79-37D633B846F1}">
                  <asvg:svgBlip xmlns:asvg="http://schemas.microsoft.com/office/drawing/2016/SVG/main" r:embed="rId7"/>
                </a:ext>
              </a:extLst>
            </a:blip>
            <a:stretch>
              <a:fillRect l="0" t="-10822" r="0" b="0"/>
            </a:stretch>
          </a:blipFill>
        </p:spPr>
      </p:sp>
      <p:sp>
        <p:nvSpPr>
          <p:cNvPr name="Freeform 6" id="6"/>
          <p:cNvSpPr/>
          <p:nvPr/>
        </p:nvSpPr>
        <p:spPr>
          <a:xfrm flipH="false" flipV="false" rot="1021070">
            <a:off x="9016479" y="740265"/>
            <a:ext cx="1683229" cy="847926"/>
          </a:xfrm>
          <a:custGeom>
            <a:avLst/>
            <a:gdLst/>
            <a:ahLst/>
            <a:cxnLst/>
            <a:rect r="r" b="b" t="t" l="l"/>
            <a:pathLst>
              <a:path h="847926" w="1683229">
                <a:moveTo>
                  <a:pt x="0" y="0"/>
                </a:moveTo>
                <a:lnTo>
                  <a:pt x="1683229" y="0"/>
                </a:lnTo>
                <a:lnTo>
                  <a:pt x="1683229" y="847927"/>
                </a:lnTo>
                <a:lnTo>
                  <a:pt x="0" y="8479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595486">
            <a:off x="11532749" y="-1746181"/>
            <a:ext cx="5154778" cy="3492362"/>
          </a:xfrm>
          <a:custGeom>
            <a:avLst/>
            <a:gdLst/>
            <a:ahLst/>
            <a:cxnLst/>
            <a:rect r="r" b="b" t="t" l="l"/>
            <a:pathLst>
              <a:path h="3492362" w="5154778">
                <a:moveTo>
                  <a:pt x="0" y="0"/>
                </a:moveTo>
                <a:lnTo>
                  <a:pt x="5154778" y="0"/>
                </a:lnTo>
                <a:lnTo>
                  <a:pt x="5154778" y="3492362"/>
                </a:lnTo>
                <a:lnTo>
                  <a:pt x="0" y="34923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786938" y="8185855"/>
            <a:ext cx="4523528"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Conclusiones finales</a:t>
            </a:r>
          </a:p>
        </p:txBody>
      </p:sp>
      <p:sp>
        <p:nvSpPr>
          <p:cNvPr name="Freeform 9" id="9"/>
          <p:cNvSpPr/>
          <p:nvPr/>
        </p:nvSpPr>
        <p:spPr>
          <a:xfrm flipH="false" flipV="false" rot="-1259272">
            <a:off x="14505536" y="7738329"/>
            <a:ext cx="3410080" cy="2711014"/>
          </a:xfrm>
          <a:custGeom>
            <a:avLst/>
            <a:gdLst/>
            <a:ahLst/>
            <a:cxnLst/>
            <a:rect r="r" b="b" t="t" l="l"/>
            <a:pathLst>
              <a:path h="2711014" w="3410080">
                <a:moveTo>
                  <a:pt x="0" y="0"/>
                </a:moveTo>
                <a:lnTo>
                  <a:pt x="3410080" y="0"/>
                </a:lnTo>
                <a:lnTo>
                  <a:pt x="3410080" y="2711014"/>
                </a:lnTo>
                <a:lnTo>
                  <a:pt x="0" y="27110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499617">
            <a:off x="1084587" y="3720092"/>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499617">
            <a:off x="8938181" y="3720092"/>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499617">
            <a:off x="1084587" y="5872648"/>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499617">
            <a:off x="8938181" y="5872648"/>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458907" y="3037551"/>
            <a:ext cx="821057"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1</a:t>
            </a:r>
          </a:p>
        </p:txBody>
      </p:sp>
      <p:sp>
        <p:nvSpPr>
          <p:cNvPr name="TextBox 15" id="15"/>
          <p:cNvSpPr txBox="true"/>
          <p:nvPr/>
        </p:nvSpPr>
        <p:spPr>
          <a:xfrm rot="0">
            <a:off x="2932142" y="3796292"/>
            <a:ext cx="5952026"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Introducción del proyecto</a:t>
            </a:r>
          </a:p>
        </p:txBody>
      </p:sp>
      <p:sp>
        <p:nvSpPr>
          <p:cNvPr name="TextBox 16" id="16"/>
          <p:cNvSpPr txBox="true"/>
          <p:nvPr/>
        </p:nvSpPr>
        <p:spPr>
          <a:xfrm rot="0">
            <a:off x="10786938" y="3796292"/>
            <a:ext cx="3323200"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Investigación</a:t>
            </a:r>
          </a:p>
        </p:txBody>
      </p:sp>
      <p:sp>
        <p:nvSpPr>
          <p:cNvPr name="TextBox 17" id="17"/>
          <p:cNvSpPr txBox="true"/>
          <p:nvPr/>
        </p:nvSpPr>
        <p:spPr>
          <a:xfrm rot="0">
            <a:off x="2932142" y="5991074"/>
            <a:ext cx="4188796"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Objetivo general</a:t>
            </a:r>
          </a:p>
        </p:txBody>
      </p:sp>
      <p:sp>
        <p:nvSpPr>
          <p:cNvPr name="TextBox 18" id="18"/>
          <p:cNvSpPr txBox="true"/>
          <p:nvPr/>
        </p:nvSpPr>
        <p:spPr>
          <a:xfrm rot="0">
            <a:off x="10786938" y="5991074"/>
            <a:ext cx="6534802"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Resultados de la investigación</a:t>
            </a:r>
          </a:p>
        </p:txBody>
      </p:sp>
      <p:sp>
        <p:nvSpPr>
          <p:cNvPr name="TextBox 19" id="19"/>
          <p:cNvSpPr txBox="true"/>
          <p:nvPr/>
        </p:nvSpPr>
        <p:spPr>
          <a:xfrm rot="0">
            <a:off x="2932142" y="8185855"/>
            <a:ext cx="5164413" cy="699715"/>
          </a:xfrm>
          <a:prstGeom prst="rect">
            <a:avLst/>
          </a:prstGeom>
        </p:spPr>
        <p:txBody>
          <a:bodyPr anchor="t" rtlCol="false" tIns="0" lIns="0" bIns="0" rIns="0">
            <a:spAutoFit/>
          </a:bodyPr>
          <a:lstStyle/>
          <a:p>
            <a:pPr>
              <a:lnSpc>
                <a:spcPts val="5219"/>
              </a:lnSpc>
            </a:pPr>
            <a:r>
              <a:rPr lang="en-US" sz="5117">
                <a:solidFill>
                  <a:srgbClr val="011917"/>
                </a:solidFill>
                <a:latin typeface="KG Primary Penmanship"/>
              </a:rPr>
              <a:t>Objetivos específicos</a:t>
            </a:r>
          </a:p>
        </p:txBody>
      </p:sp>
      <p:sp>
        <p:nvSpPr>
          <p:cNvPr name="Freeform 20" id="20"/>
          <p:cNvSpPr/>
          <p:nvPr/>
        </p:nvSpPr>
        <p:spPr>
          <a:xfrm flipH="false" flipV="false" rot="-499617">
            <a:off x="1084587" y="8025204"/>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499617">
            <a:off x="8938181" y="8025204"/>
            <a:ext cx="1572099" cy="860367"/>
          </a:xfrm>
          <a:custGeom>
            <a:avLst/>
            <a:gdLst/>
            <a:ahLst/>
            <a:cxnLst/>
            <a:rect r="r" b="b" t="t" l="l"/>
            <a:pathLst>
              <a:path h="860367" w="1572099">
                <a:moveTo>
                  <a:pt x="0" y="0"/>
                </a:moveTo>
                <a:lnTo>
                  <a:pt x="1572099" y="0"/>
                </a:lnTo>
                <a:lnTo>
                  <a:pt x="1572099" y="860367"/>
                </a:lnTo>
                <a:lnTo>
                  <a:pt x="0" y="8603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2" id="22"/>
          <p:cNvSpPr txBox="true"/>
          <p:nvPr/>
        </p:nvSpPr>
        <p:spPr>
          <a:xfrm rot="0">
            <a:off x="9321520" y="3037551"/>
            <a:ext cx="805421"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4</a:t>
            </a:r>
          </a:p>
        </p:txBody>
      </p:sp>
      <p:sp>
        <p:nvSpPr>
          <p:cNvPr name="TextBox 23" id="23"/>
          <p:cNvSpPr txBox="true"/>
          <p:nvPr/>
        </p:nvSpPr>
        <p:spPr>
          <a:xfrm rot="0">
            <a:off x="9321520" y="5232332"/>
            <a:ext cx="805421"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5</a:t>
            </a:r>
          </a:p>
        </p:txBody>
      </p:sp>
      <p:sp>
        <p:nvSpPr>
          <p:cNvPr name="TextBox 24" id="24"/>
          <p:cNvSpPr txBox="true"/>
          <p:nvPr/>
        </p:nvSpPr>
        <p:spPr>
          <a:xfrm rot="0">
            <a:off x="9321520" y="7427113"/>
            <a:ext cx="805421"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6</a:t>
            </a:r>
          </a:p>
        </p:txBody>
      </p:sp>
      <p:sp>
        <p:nvSpPr>
          <p:cNvPr name="TextBox 25" id="25"/>
          <p:cNvSpPr txBox="true"/>
          <p:nvPr/>
        </p:nvSpPr>
        <p:spPr>
          <a:xfrm rot="0">
            <a:off x="1458907" y="5232332"/>
            <a:ext cx="821057"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2</a:t>
            </a:r>
          </a:p>
        </p:txBody>
      </p:sp>
      <p:sp>
        <p:nvSpPr>
          <p:cNvPr name="TextBox 26" id="26"/>
          <p:cNvSpPr txBox="true"/>
          <p:nvPr/>
        </p:nvSpPr>
        <p:spPr>
          <a:xfrm rot="0">
            <a:off x="1458907" y="7427113"/>
            <a:ext cx="821057" cy="1985231"/>
          </a:xfrm>
          <a:prstGeom prst="rect">
            <a:avLst/>
          </a:prstGeom>
        </p:spPr>
        <p:txBody>
          <a:bodyPr anchor="t" rtlCol="false" tIns="0" lIns="0" bIns="0" rIns="0">
            <a:spAutoFit/>
          </a:bodyPr>
          <a:lstStyle/>
          <a:p>
            <a:pPr algn="ctr">
              <a:lnSpc>
                <a:spcPts val="16010"/>
              </a:lnSpc>
            </a:pPr>
            <a:r>
              <a:rPr lang="en-US" sz="11436">
                <a:solidFill>
                  <a:srgbClr val="011917"/>
                </a:solidFill>
                <a:latin typeface="TC Chaddlewood"/>
              </a:rPr>
              <a:t>3</a:t>
            </a:r>
          </a:p>
        </p:txBody>
      </p:sp>
      <p:sp>
        <p:nvSpPr>
          <p:cNvPr name="Freeform 27" id="27"/>
          <p:cNvSpPr/>
          <p:nvPr/>
        </p:nvSpPr>
        <p:spPr>
          <a:xfrm flipH="false" flipV="false" rot="-1884376">
            <a:off x="16515997" y="1417264"/>
            <a:ext cx="2723280" cy="4087475"/>
          </a:xfrm>
          <a:custGeom>
            <a:avLst/>
            <a:gdLst/>
            <a:ahLst/>
            <a:cxnLst/>
            <a:rect r="r" b="b" t="t" l="l"/>
            <a:pathLst>
              <a:path h="4087475" w="2723280">
                <a:moveTo>
                  <a:pt x="0" y="0"/>
                </a:moveTo>
                <a:lnTo>
                  <a:pt x="2723280" y="0"/>
                </a:lnTo>
                <a:lnTo>
                  <a:pt x="2723280" y="4087475"/>
                </a:lnTo>
                <a:lnTo>
                  <a:pt x="0" y="40874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7349262">
            <a:off x="10432521" y="1195431"/>
            <a:ext cx="2375897" cy="2424384"/>
          </a:xfrm>
          <a:custGeom>
            <a:avLst/>
            <a:gdLst/>
            <a:ahLst/>
            <a:cxnLst/>
            <a:rect r="r" b="b" t="t" l="l"/>
            <a:pathLst>
              <a:path h="2424384" w="2375897">
                <a:moveTo>
                  <a:pt x="0" y="0"/>
                </a:moveTo>
                <a:lnTo>
                  <a:pt x="2375896" y="0"/>
                </a:lnTo>
                <a:lnTo>
                  <a:pt x="2375896" y="2424385"/>
                </a:lnTo>
                <a:lnTo>
                  <a:pt x="0" y="242438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9" id="29"/>
          <p:cNvSpPr/>
          <p:nvPr/>
        </p:nvSpPr>
        <p:spPr>
          <a:xfrm flipH="false" flipV="false" rot="394622">
            <a:off x="14831759" y="3513438"/>
            <a:ext cx="957415" cy="727635"/>
          </a:xfrm>
          <a:custGeom>
            <a:avLst/>
            <a:gdLst/>
            <a:ahLst/>
            <a:cxnLst/>
            <a:rect r="r" b="b" t="t" l="l"/>
            <a:pathLst>
              <a:path h="727635" w="957415">
                <a:moveTo>
                  <a:pt x="0" y="0"/>
                </a:moveTo>
                <a:lnTo>
                  <a:pt x="957414" y="0"/>
                </a:lnTo>
                <a:lnTo>
                  <a:pt x="957414" y="727635"/>
                </a:lnTo>
                <a:lnTo>
                  <a:pt x="0" y="72763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0" id="30"/>
          <p:cNvSpPr/>
          <p:nvPr/>
        </p:nvSpPr>
        <p:spPr>
          <a:xfrm flipH="false" flipV="false" rot="-1201330">
            <a:off x="840234" y="732175"/>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31" id="31"/>
          <p:cNvSpPr/>
          <p:nvPr/>
        </p:nvSpPr>
        <p:spPr>
          <a:xfrm flipH="false" flipV="false" rot="0">
            <a:off x="8730758" y="2609013"/>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2" id="32"/>
          <p:cNvSpPr/>
          <p:nvPr/>
        </p:nvSpPr>
        <p:spPr>
          <a:xfrm flipH="false" flipV="false" rot="-1201330">
            <a:off x="8385416" y="16737627"/>
            <a:ext cx="744516" cy="565832"/>
          </a:xfrm>
          <a:custGeom>
            <a:avLst/>
            <a:gdLst/>
            <a:ahLst/>
            <a:cxnLst/>
            <a:rect r="r" b="b" t="t" l="l"/>
            <a:pathLst>
              <a:path h="565832" w="744516">
                <a:moveTo>
                  <a:pt x="0" y="0"/>
                </a:moveTo>
                <a:lnTo>
                  <a:pt x="744517" y="0"/>
                </a:lnTo>
                <a:lnTo>
                  <a:pt x="744517" y="565833"/>
                </a:lnTo>
                <a:lnTo>
                  <a:pt x="0" y="56583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6385" y="582043"/>
            <a:ext cx="4629873" cy="4114800"/>
          </a:xfrm>
          <a:custGeom>
            <a:avLst/>
            <a:gdLst/>
            <a:ahLst/>
            <a:cxnLst/>
            <a:rect r="r" b="b" t="t" l="l"/>
            <a:pathLst>
              <a:path h="4114800" w="4629873">
                <a:moveTo>
                  <a:pt x="0" y="0"/>
                </a:moveTo>
                <a:lnTo>
                  <a:pt x="4629873" y="0"/>
                </a:lnTo>
                <a:lnTo>
                  <a:pt x="46298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03355" y="2444490"/>
            <a:ext cx="4925581" cy="3963591"/>
            <a:chOff x="83820" y="1018540"/>
            <a:chExt cx="13037820" cy="10491470"/>
          </a:xfrm>
        </p:grpSpPr>
        <p:sp>
          <p:nvSpPr>
            <p:cNvPr name="Freeform 5" id="5"/>
            <p:cNvSpPr/>
            <p:nvPr/>
          </p:nvSpPr>
          <p:spPr>
            <a:xfrm flipH="false" flipV="false" rot="0">
              <a:off x="0" y="0"/>
              <a:ext cx="13037820" cy="10491470"/>
            </a:xfrm>
            <a:custGeom>
              <a:avLst/>
              <a:gdLst/>
              <a:ahLst/>
              <a:cxnLst/>
              <a:rect r="r" b="b" t="t" l="l"/>
              <a:pathLst>
                <a:path h="10491470" w="13037820">
                  <a:moveTo>
                    <a:pt x="3798570" y="791210"/>
                  </a:moveTo>
                  <a:cubicBezTo>
                    <a:pt x="1548130" y="1852930"/>
                    <a:pt x="0" y="3540760"/>
                    <a:pt x="110490" y="6107430"/>
                  </a:cubicBezTo>
                  <a:cubicBezTo>
                    <a:pt x="134620" y="6667500"/>
                    <a:pt x="254000" y="7228840"/>
                    <a:pt x="515620" y="7724140"/>
                  </a:cubicBezTo>
                  <a:cubicBezTo>
                    <a:pt x="1178560" y="8980170"/>
                    <a:pt x="2620010" y="9602470"/>
                    <a:pt x="3995420" y="9954260"/>
                  </a:cubicBezTo>
                  <a:cubicBezTo>
                    <a:pt x="5419090" y="10318750"/>
                    <a:pt x="6921500" y="10491470"/>
                    <a:pt x="8359140" y="10189210"/>
                  </a:cubicBezTo>
                  <a:cubicBezTo>
                    <a:pt x="9796780" y="9885680"/>
                    <a:pt x="11168380" y="9057640"/>
                    <a:pt x="11893550" y="7780020"/>
                  </a:cubicBezTo>
                  <a:cubicBezTo>
                    <a:pt x="13037820" y="5765800"/>
                    <a:pt x="12245340" y="2998470"/>
                    <a:pt x="10411460" y="1581150"/>
                  </a:cubicBezTo>
                  <a:cubicBezTo>
                    <a:pt x="8577580" y="163830"/>
                    <a:pt x="5976620" y="0"/>
                    <a:pt x="3798570" y="791210"/>
                  </a:cubicBezTo>
                </a:path>
              </a:pathLst>
            </a:custGeom>
            <a:blipFill>
              <a:blip r:embed="rId6"/>
              <a:stretch>
                <a:fillRect l="-42275" t="-81983" r="-14946" b="-107504"/>
              </a:stretch>
            </a:blipFill>
          </p:spPr>
        </p:sp>
      </p:grpSp>
      <p:sp>
        <p:nvSpPr>
          <p:cNvPr name="Freeform 6" id="6"/>
          <p:cNvSpPr/>
          <p:nvPr/>
        </p:nvSpPr>
        <p:spPr>
          <a:xfrm flipH="false" flipV="false" rot="1003552">
            <a:off x="14984650" y="-525891"/>
            <a:ext cx="4845037" cy="3070542"/>
          </a:xfrm>
          <a:custGeom>
            <a:avLst/>
            <a:gdLst/>
            <a:ahLst/>
            <a:cxnLst/>
            <a:rect r="r" b="b" t="t" l="l"/>
            <a:pathLst>
              <a:path h="3070542" w="4845037">
                <a:moveTo>
                  <a:pt x="0" y="0"/>
                </a:moveTo>
                <a:lnTo>
                  <a:pt x="4845038" y="0"/>
                </a:lnTo>
                <a:lnTo>
                  <a:pt x="4845038" y="3070542"/>
                </a:lnTo>
                <a:lnTo>
                  <a:pt x="0" y="3070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2263185" y="2444490"/>
            <a:ext cx="4925581" cy="3963591"/>
            <a:chOff x="83820" y="1018540"/>
            <a:chExt cx="13037820" cy="10491470"/>
          </a:xfrm>
        </p:grpSpPr>
        <p:sp>
          <p:nvSpPr>
            <p:cNvPr name="Freeform 8" id="8"/>
            <p:cNvSpPr/>
            <p:nvPr/>
          </p:nvSpPr>
          <p:spPr>
            <a:xfrm flipH="false" flipV="false" rot="0">
              <a:off x="0" y="0"/>
              <a:ext cx="13037820" cy="10491470"/>
            </a:xfrm>
            <a:custGeom>
              <a:avLst/>
              <a:gdLst/>
              <a:ahLst/>
              <a:cxnLst/>
              <a:rect r="r" b="b" t="t" l="l"/>
              <a:pathLst>
                <a:path h="10491470" w="13037820">
                  <a:moveTo>
                    <a:pt x="3798570" y="791210"/>
                  </a:moveTo>
                  <a:cubicBezTo>
                    <a:pt x="1548130" y="1852930"/>
                    <a:pt x="0" y="3540760"/>
                    <a:pt x="110490" y="6107430"/>
                  </a:cubicBezTo>
                  <a:cubicBezTo>
                    <a:pt x="134620" y="6667500"/>
                    <a:pt x="254000" y="7228840"/>
                    <a:pt x="515620" y="7724140"/>
                  </a:cubicBezTo>
                  <a:cubicBezTo>
                    <a:pt x="1178560" y="8980170"/>
                    <a:pt x="2620010" y="9602470"/>
                    <a:pt x="3995420" y="9954260"/>
                  </a:cubicBezTo>
                  <a:cubicBezTo>
                    <a:pt x="5419090" y="10318750"/>
                    <a:pt x="6921500" y="10491470"/>
                    <a:pt x="8359140" y="10189210"/>
                  </a:cubicBezTo>
                  <a:cubicBezTo>
                    <a:pt x="9796780" y="9885680"/>
                    <a:pt x="11168380" y="9057640"/>
                    <a:pt x="11893550" y="7780020"/>
                  </a:cubicBezTo>
                  <a:cubicBezTo>
                    <a:pt x="13037820" y="5765800"/>
                    <a:pt x="12245340" y="2998470"/>
                    <a:pt x="10411460" y="1581150"/>
                  </a:cubicBezTo>
                  <a:cubicBezTo>
                    <a:pt x="8577580" y="163830"/>
                    <a:pt x="5976620" y="0"/>
                    <a:pt x="3798570" y="791210"/>
                  </a:cubicBezTo>
                </a:path>
              </a:pathLst>
            </a:custGeom>
            <a:blipFill>
              <a:blip r:embed="rId9"/>
              <a:stretch>
                <a:fillRect l="-53170" t="-35129" r="-115443" b="-85238"/>
              </a:stretch>
            </a:blipFill>
          </p:spPr>
        </p:sp>
      </p:grpSp>
      <p:grpSp>
        <p:nvGrpSpPr>
          <p:cNvPr name="Group 9" id="9"/>
          <p:cNvGrpSpPr/>
          <p:nvPr/>
        </p:nvGrpSpPr>
        <p:grpSpPr>
          <a:xfrm rot="0">
            <a:off x="6646298" y="2444490"/>
            <a:ext cx="4925581" cy="3963591"/>
            <a:chOff x="83820" y="1018540"/>
            <a:chExt cx="13037820" cy="10491470"/>
          </a:xfrm>
        </p:grpSpPr>
        <p:sp>
          <p:nvSpPr>
            <p:cNvPr name="Freeform 10" id="10"/>
            <p:cNvSpPr/>
            <p:nvPr/>
          </p:nvSpPr>
          <p:spPr>
            <a:xfrm flipH="false" flipV="false" rot="0">
              <a:off x="0" y="0"/>
              <a:ext cx="13037820" cy="10491470"/>
            </a:xfrm>
            <a:custGeom>
              <a:avLst/>
              <a:gdLst/>
              <a:ahLst/>
              <a:cxnLst/>
              <a:rect r="r" b="b" t="t" l="l"/>
              <a:pathLst>
                <a:path h="10491470" w="13037820">
                  <a:moveTo>
                    <a:pt x="3798570" y="791210"/>
                  </a:moveTo>
                  <a:cubicBezTo>
                    <a:pt x="1548130" y="1852930"/>
                    <a:pt x="0" y="3540760"/>
                    <a:pt x="110490" y="6107430"/>
                  </a:cubicBezTo>
                  <a:cubicBezTo>
                    <a:pt x="134620" y="6667500"/>
                    <a:pt x="254000" y="7228840"/>
                    <a:pt x="515620" y="7724140"/>
                  </a:cubicBezTo>
                  <a:cubicBezTo>
                    <a:pt x="1178560" y="8980170"/>
                    <a:pt x="2620010" y="9602470"/>
                    <a:pt x="3995420" y="9954260"/>
                  </a:cubicBezTo>
                  <a:cubicBezTo>
                    <a:pt x="5419090" y="10318750"/>
                    <a:pt x="6921500" y="10491470"/>
                    <a:pt x="8359140" y="10189210"/>
                  </a:cubicBezTo>
                  <a:cubicBezTo>
                    <a:pt x="9796780" y="9885680"/>
                    <a:pt x="11168380" y="9057640"/>
                    <a:pt x="11893550" y="7780020"/>
                  </a:cubicBezTo>
                  <a:cubicBezTo>
                    <a:pt x="13037820" y="5765800"/>
                    <a:pt x="12245340" y="2998470"/>
                    <a:pt x="10411460" y="1581150"/>
                  </a:cubicBezTo>
                  <a:cubicBezTo>
                    <a:pt x="8577580" y="163830"/>
                    <a:pt x="5976620" y="0"/>
                    <a:pt x="3798570" y="791210"/>
                  </a:cubicBezTo>
                </a:path>
              </a:pathLst>
            </a:custGeom>
            <a:blipFill>
              <a:blip r:embed="rId10"/>
              <a:stretch>
                <a:fillRect l="-86414" t="-14371" r="-75133" b="-99798"/>
              </a:stretch>
            </a:blipFill>
          </p:spPr>
        </p:sp>
      </p:grpSp>
      <p:sp>
        <p:nvSpPr>
          <p:cNvPr name="TextBox 11" id="11"/>
          <p:cNvSpPr txBox="true"/>
          <p:nvPr/>
        </p:nvSpPr>
        <p:spPr>
          <a:xfrm rot="121543">
            <a:off x="5565653" y="460546"/>
            <a:ext cx="7165335"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INTEGRANTES</a:t>
            </a:r>
          </a:p>
        </p:txBody>
      </p:sp>
      <p:sp>
        <p:nvSpPr>
          <p:cNvPr name="Freeform 12" id="12"/>
          <p:cNvSpPr/>
          <p:nvPr/>
        </p:nvSpPr>
        <p:spPr>
          <a:xfrm flipH="true" flipV="false" rot="-10800000">
            <a:off x="4965710" y="1009380"/>
            <a:ext cx="608107" cy="1107934"/>
          </a:xfrm>
          <a:custGeom>
            <a:avLst/>
            <a:gdLst/>
            <a:ahLst/>
            <a:cxnLst/>
            <a:rect r="r" b="b" t="t" l="l"/>
            <a:pathLst>
              <a:path h="1107934" w="608107">
                <a:moveTo>
                  <a:pt x="608107" y="0"/>
                </a:moveTo>
                <a:lnTo>
                  <a:pt x="0" y="0"/>
                </a:lnTo>
                <a:lnTo>
                  <a:pt x="0" y="1107934"/>
                </a:lnTo>
                <a:lnTo>
                  <a:pt x="608107" y="1107934"/>
                </a:lnTo>
                <a:lnTo>
                  <a:pt x="608107" y="0"/>
                </a:lnTo>
                <a:close/>
              </a:path>
            </a:pathLst>
          </a:custGeom>
          <a:blipFill>
            <a:blip r:embed="rId11">
              <a:extLst>
                <a:ext uri="{96DAC541-7B7A-43D3-8B79-37D633B846F1}">
                  <asvg:svgBlip xmlns:asvg="http://schemas.microsoft.com/office/drawing/2016/SVG/main" r:embed="rId12"/>
                </a:ext>
              </a:extLst>
            </a:blip>
            <a:stretch>
              <a:fillRect l="0" t="-54367" r="-370760" b="-96030"/>
            </a:stretch>
          </a:blipFill>
        </p:spPr>
      </p:sp>
      <p:sp>
        <p:nvSpPr>
          <p:cNvPr name="Freeform 13" id="13"/>
          <p:cNvSpPr/>
          <p:nvPr/>
        </p:nvSpPr>
        <p:spPr>
          <a:xfrm flipH="false" flipV="false" rot="-10800000">
            <a:off x="12714183" y="1009380"/>
            <a:ext cx="608107" cy="1107934"/>
          </a:xfrm>
          <a:custGeom>
            <a:avLst/>
            <a:gdLst/>
            <a:ahLst/>
            <a:cxnLst/>
            <a:rect r="r" b="b" t="t" l="l"/>
            <a:pathLst>
              <a:path h="1107934" w="608107">
                <a:moveTo>
                  <a:pt x="0" y="0"/>
                </a:moveTo>
                <a:lnTo>
                  <a:pt x="608107" y="0"/>
                </a:lnTo>
                <a:lnTo>
                  <a:pt x="608107" y="1107934"/>
                </a:lnTo>
                <a:lnTo>
                  <a:pt x="0" y="1107934"/>
                </a:lnTo>
                <a:lnTo>
                  <a:pt x="0" y="0"/>
                </a:lnTo>
                <a:close/>
              </a:path>
            </a:pathLst>
          </a:custGeom>
          <a:blipFill>
            <a:blip r:embed="rId11">
              <a:extLst>
                <a:ext uri="{96DAC541-7B7A-43D3-8B79-37D633B846F1}">
                  <asvg:svgBlip xmlns:asvg="http://schemas.microsoft.com/office/drawing/2016/SVG/main" r:embed="rId12"/>
                </a:ext>
              </a:extLst>
            </a:blip>
            <a:stretch>
              <a:fillRect l="0" t="-54367" r="-370760" b="-96030"/>
            </a:stretch>
          </a:blipFill>
        </p:spPr>
      </p:sp>
      <p:sp>
        <p:nvSpPr>
          <p:cNvPr name="Freeform 14" id="14"/>
          <p:cNvSpPr/>
          <p:nvPr/>
        </p:nvSpPr>
        <p:spPr>
          <a:xfrm flipH="false" flipV="false" rot="0">
            <a:off x="1066383" y="6757627"/>
            <a:ext cx="4999524" cy="999905"/>
          </a:xfrm>
          <a:custGeom>
            <a:avLst/>
            <a:gdLst/>
            <a:ahLst/>
            <a:cxnLst/>
            <a:rect r="r" b="b" t="t" l="l"/>
            <a:pathLst>
              <a:path h="999905" w="4999524">
                <a:moveTo>
                  <a:pt x="0" y="0"/>
                </a:moveTo>
                <a:lnTo>
                  <a:pt x="4999524" y="0"/>
                </a:lnTo>
                <a:lnTo>
                  <a:pt x="4999524" y="999905"/>
                </a:lnTo>
                <a:lnTo>
                  <a:pt x="0" y="9999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6609327" y="6757627"/>
            <a:ext cx="4999524" cy="999905"/>
          </a:xfrm>
          <a:custGeom>
            <a:avLst/>
            <a:gdLst/>
            <a:ahLst/>
            <a:cxnLst/>
            <a:rect r="r" b="b" t="t" l="l"/>
            <a:pathLst>
              <a:path h="999905" w="4999524">
                <a:moveTo>
                  <a:pt x="0" y="0"/>
                </a:moveTo>
                <a:lnTo>
                  <a:pt x="4999524" y="0"/>
                </a:lnTo>
                <a:lnTo>
                  <a:pt x="4999524" y="999905"/>
                </a:lnTo>
                <a:lnTo>
                  <a:pt x="0" y="99990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2226213" y="6757627"/>
            <a:ext cx="4999524" cy="999905"/>
          </a:xfrm>
          <a:custGeom>
            <a:avLst/>
            <a:gdLst/>
            <a:ahLst/>
            <a:cxnLst/>
            <a:rect r="r" b="b" t="t" l="l"/>
            <a:pathLst>
              <a:path h="999905" w="4999524">
                <a:moveTo>
                  <a:pt x="0" y="0"/>
                </a:moveTo>
                <a:lnTo>
                  <a:pt x="4999524" y="0"/>
                </a:lnTo>
                <a:lnTo>
                  <a:pt x="4999524" y="999905"/>
                </a:lnTo>
                <a:lnTo>
                  <a:pt x="0" y="9999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1477134" y="6501053"/>
            <a:ext cx="4178022" cy="1351128"/>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RICARDO SALINAS</a:t>
            </a:r>
          </a:p>
        </p:txBody>
      </p:sp>
      <p:sp>
        <p:nvSpPr>
          <p:cNvPr name="TextBox 18" id="18"/>
          <p:cNvSpPr txBox="true"/>
          <p:nvPr/>
        </p:nvSpPr>
        <p:spPr>
          <a:xfrm rot="0">
            <a:off x="7020077" y="6501053"/>
            <a:ext cx="4178022" cy="1351128"/>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AMELIA OCAMPO</a:t>
            </a:r>
          </a:p>
        </p:txBody>
      </p:sp>
      <p:sp>
        <p:nvSpPr>
          <p:cNvPr name="TextBox 19" id="19"/>
          <p:cNvSpPr txBox="true"/>
          <p:nvPr/>
        </p:nvSpPr>
        <p:spPr>
          <a:xfrm rot="0">
            <a:off x="1066383" y="7918856"/>
            <a:ext cx="4999524" cy="690343"/>
          </a:xfrm>
          <a:prstGeom prst="rect">
            <a:avLst/>
          </a:prstGeom>
        </p:spPr>
        <p:txBody>
          <a:bodyPr anchor="t" rtlCol="false" tIns="0" lIns="0" bIns="0" rIns="0">
            <a:spAutoFit/>
          </a:bodyPr>
          <a:lstStyle/>
          <a:p>
            <a:pPr algn="ctr">
              <a:lnSpc>
                <a:spcPts val="5103"/>
              </a:lnSpc>
            </a:pPr>
            <a:r>
              <a:rPr lang="en-US" sz="5003">
                <a:solidFill>
                  <a:srgbClr val="011917"/>
                </a:solidFill>
                <a:latin typeface="KG Primary Penmanship"/>
              </a:rPr>
              <a:t>Diseñado gráfico</a:t>
            </a:r>
          </a:p>
        </p:txBody>
      </p:sp>
      <p:sp>
        <p:nvSpPr>
          <p:cNvPr name="TextBox 20" id="20"/>
          <p:cNvSpPr txBox="true"/>
          <p:nvPr/>
        </p:nvSpPr>
        <p:spPr>
          <a:xfrm rot="0">
            <a:off x="7251071" y="7918856"/>
            <a:ext cx="3716036" cy="690343"/>
          </a:xfrm>
          <a:prstGeom prst="rect">
            <a:avLst/>
          </a:prstGeom>
        </p:spPr>
        <p:txBody>
          <a:bodyPr anchor="t" rtlCol="false" tIns="0" lIns="0" bIns="0" rIns="0">
            <a:spAutoFit/>
          </a:bodyPr>
          <a:lstStyle/>
          <a:p>
            <a:pPr algn="ctr">
              <a:lnSpc>
                <a:spcPts val="5103"/>
              </a:lnSpc>
            </a:pPr>
            <a:r>
              <a:rPr lang="en-US" sz="5003">
                <a:solidFill>
                  <a:srgbClr val="011917"/>
                </a:solidFill>
                <a:latin typeface="KG Primary Penmanship"/>
              </a:rPr>
              <a:t>Comunicación</a:t>
            </a:r>
          </a:p>
        </p:txBody>
      </p:sp>
      <p:sp>
        <p:nvSpPr>
          <p:cNvPr name="Freeform 21" id="21"/>
          <p:cNvSpPr/>
          <p:nvPr/>
        </p:nvSpPr>
        <p:spPr>
          <a:xfrm flipH="false" flipV="false" rot="2700000">
            <a:off x="4614073" y="7826985"/>
            <a:ext cx="1919487" cy="4505717"/>
          </a:xfrm>
          <a:custGeom>
            <a:avLst/>
            <a:gdLst/>
            <a:ahLst/>
            <a:cxnLst/>
            <a:rect r="r" b="b" t="t" l="l"/>
            <a:pathLst>
              <a:path h="4505717" w="1919487">
                <a:moveTo>
                  <a:pt x="0" y="0"/>
                </a:moveTo>
                <a:lnTo>
                  <a:pt x="1919487" y="0"/>
                </a:lnTo>
                <a:lnTo>
                  <a:pt x="1919487" y="4505718"/>
                </a:lnTo>
                <a:lnTo>
                  <a:pt x="0" y="4505718"/>
                </a:lnTo>
                <a:lnTo>
                  <a:pt x="0" y="0"/>
                </a:lnTo>
                <a:close/>
              </a:path>
            </a:pathLst>
          </a:custGeom>
          <a:blipFill>
            <a:blip r:embed="rId19">
              <a:extLst>
                <a:ext uri="{96DAC541-7B7A-43D3-8B79-37D633B846F1}">
                  <asvg:svgBlip xmlns:asvg="http://schemas.microsoft.com/office/drawing/2016/SVG/main" r:embed="rId20"/>
                </a:ext>
              </a:extLst>
            </a:blip>
            <a:stretch>
              <a:fillRect l="-99376" t="-20906" r="0" b="0"/>
            </a:stretch>
          </a:blipFill>
        </p:spPr>
      </p:sp>
      <p:sp>
        <p:nvSpPr>
          <p:cNvPr name="TextBox 22" id="22"/>
          <p:cNvSpPr txBox="true"/>
          <p:nvPr/>
        </p:nvSpPr>
        <p:spPr>
          <a:xfrm rot="0">
            <a:off x="12636964" y="6501053"/>
            <a:ext cx="4178022" cy="1351128"/>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EMILIA RAMÍREZ</a:t>
            </a:r>
          </a:p>
        </p:txBody>
      </p:sp>
      <p:sp>
        <p:nvSpPr>
          <p:cNvPr name="TextBox 23" id="23"/>
          <p:cNvSpPr txBox="true"/>
          <p:nvPr/>
        </p:nvSpPr>
        <p:spPr>
          <a:xfrm rot="0">
            <a:off x="12044781" y="7918856"/>
            <a:ext cx="5362388" cy="690343"/>
          </a:xfrm>
          <a:prstGeom prst="rect">
            <a:avLst/>
          </a:prstGeom>
        </p:spPr>
        <p:txBody>
          <a:bodyPr anchor="t" rtlCol="false" tIns="0" lIns="0" bIns="0" rIns="0">
            <a:spAutoFit/>
          </a:bodyPr>
          <a:lstStyle/>
          <a:p>
            <a:pPr algn="ctr">
              <a:lnSpc>
                <a:spcPts val="5103"/>
              </a:lnSpc>
            </a:pPr>
            <a:r>
              <a:rPr lang="en-US" sz="5003">
                <a:solidFill>
                  <a:srgbClr val="011917"/>
                </a:solidFill>
                <a:latin typeface="KG Primary Penmanship"/>
              </a:rPr>
              <a:t>Marketing y publicidad</a:t>
            </a:r>
          </a:p>
        </p:txBody>
      </p:sp>
      <p:sp>
        <p:nvSpPr>
          <p:cNvPr name="Freeform 24" id="24"/>
          <p:cNvSpPr/>
          <p:nvPr/>
        </p:nvSpPr>
        <p:spPr>
          <a:xfrm flipH="true" flipV="false" rot="-4441926">
            <a:off x="16831410" y="8243609"/>
            <a:ext cx="1151518" cy="2116489"/>
          </a:xfrm>
          <a:custGeom>
            <a:avLst/>
            <a:gdLst/>
            <a:ahLst/>
            <a:cxnLst/>
            <a:rect r="r" b="b" t="t" l="l"/>
            <a:pathLst>
              <a:path h="2116489" w="1151518">
                <a:moveTo>
                  <a:pt x="1151518" y="0"/>
                </a:moveTo>
                <a:lnTo>
                  <a:pt x="0" y="0"/>
                </a:lnTo>
                <a:lnTo>
                  <a:pt x="0" y="2116489"/>
                </a:lnTo>
                <a:lnTo>
                  <a:pt x="1151518" y="2116489"/>
                </a:lnTo>
                <a:lnTo>
                  <a:pt x="1151518" y="0"/>
                </a:lnTo>
                <a:close/>
              </a:path>
            </a:pathLst>
          </a:custGeom>
          <a:blipFill>
            <a:blip r:embed="rId21">
              <a:extLst>
                <a:ext uri="{96DAC541-7B7A-43D3-8B79-37D633B846F1}">
                  <asvg:svgBlip xmlns:asvg="http://schemas.microsoft.com/office/drawing/2016/SVG/main" r:embed="rId22"/>
                </a:ext>
              </a:extLst>
            </a:blip>
            <a:stretch>
              <a:fillRect l="0" t="-10822" r="0" b="0"/>
            </a:stretch>
          </a:blipFill>
        </p:spPr>
      </p:sp>
      <p:sp>
        <p:nvSpPr>
          <p:cNvPr name="Freeform 25" id="25"/>
          <p:cNvSpPr/>
          <p:nvPr/>
        </p:nvSpPr>
        <p:spPr>
          <a:xfrm flipH="true" flipV="false" rot="-1285031">
            <a:off x="14368766" y="8956198"/>
            <a:ext cx="1779427" cy="896386"/>
          </a:xfrm>
          <a:custGeom>
            <a:avLst/>
            <a:gdLst/>
            <a:ahLst/>
            <a:cxnLst/>
            <a:rect r="r" b="b" t="t" l="l"/>
            <a:pathLst>
              <a:path h="896386" w="1779427">
                <a:moveTo>
                  <a:pt x="1779427" y="0"/>
                </a:moveTo>
                <a:lnTo>
                  <a:pt x="0" y="0"/>
                </a:lnTo>
                <a:lnTo>
                  <a:pt x="0" y="896386"/>
                </a:lnTo>
                <a:lnTo>
                  <a:pt x="1779427" y="896386"/>
                </a:lnTo>
                <a:lnTo>
                  <a:pt x="1779427"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6" id="26"/>
          <p:cNvSpPr/>
          <p:nvPr/>
        </p:nvSpPr>
        <p:spPr>
          <a:xfrm flipH="false" flipV="false" rot="535877">
            <a:off x="5717968" y="2192231"/>
            <a:ext cx="7028434" cy="996760"/>
          </a:xfrm>
          <a:custGeom>
            <a:avLst/>
            <a:gdLst/>
            <a:ahLst/>
            <a:cxnLst/>
            <a:rect r="r" b="b" t="t" l="l"/>
            <a:pathLst>
              <a:path h="996760" w="7028434">
                <a:moveTo>
                  <a:pt x="0" y="0"/>
                </a:moveTo>
                <a:lnTo>
                  <a:pt x="7028434" y="0"/>
                </a:lnTo>
                <a:lnTo>
                  <a:pt x="7028434" y="996759"/>
                </a:lnTo>
                <a:lnTo>
                  <a:pt x="0" y="99675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7" id="27"/>
          <p:cNvSpPr/>
          <p:nvPr/>
        </p:nvSpPr>
        <p:spPr>
          <a:xfrm flipH="false" flipV="false" rot="-771029">
            <a:off x="7289592" y="8894482"/>
            <a:ext cx="957415" cy="727635"/>
          </a:xfrm>
          <a:custGeom>
            <a:avLst/>
            <a:gdLst/>
            <a:ahLst/>
            <a:cxnLst/>
            <a:rect r="r" b="b" t="t" l="l"/>
            <a:pathLst>
              <a:path h="727635" w="957415">
                <a:moveTo>
                  <a:pt x="0" y="0"/>
                </a:moveTo>
                <a:lnTo>
                  <a:pt x="957414" y="0"/>
                </a:lnTo>
                <a:lnTo>
                  <a:pt x="957414" y="727636"/>
                </a:lnTo>
                <a:lnTo>
                  <a:pt x="0" y="72763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8" id="28"/>
          <p:cNvSpPr/>
          <p:nvPr/>
        </p:nvSpPr>
        <p:spPr>
          <a:xfrm flipH="false" flipV="false" rot="627293">
            <a:off x="3347322" y="1369775"/>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9" id="29"/>
          <p:cNvSpPr/>
          <p:nvPr/>
        </p:nvSpPr>
        <p:spPr>
          <a:xfrm flipH="false" flipV="false" rot="-1009385">
            <a:off x="13931284" y="652474"/>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p:cNvSpPr/>
          <p:nvPr/>
        </p:nvSpPr>
        <p:spPr>
          <a:xfrm flipH="false" flipV="false" rot="-8483389">
            <a:off x="-1280644" y="7788753"/>
            <a:ext cx="3854551" cy="2939095"/>
          </a:xfrm>
          <a:custGeom>
            <a:avLst/>
            <a:gdLst/>
            <a:ahLst/>
            <a:cxnLst/>
            <a:rect r="r" b="b" t="t" l="l"/>
            <a:pathLst>
              <a:path h="2939095" w="3854551">
                <a:moveTo>
                  <a:pt x="0" y="0"/>
                </a:moveTo>
                <a:lnTo>
                  <a:pt x="3854550" y="0"/>
                </a:lnTo>
                <a:lnTo>
                  <a:pt x="3854550" y="2939094"/>
                </a:lnTo>
                <a:lnTo>
                  <a:pt x="0" y="2939094"/>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5403">
            <a:off x="10705550" y="-785477"/>
            <a:ext cx="4270275" cy="4477352"/>
          </a:xfrm>
          <a:custGeom>
            <a:avLst/>
            <a:gdLst/>
            <a:ahLst/>
            <a:cxnLst/>
            <a:rect r="r" b="b" t="t" l="l"/>
            <a:pathLst>
              <a:path h="4477352" w="4270275">
                <a:moveTo>
                  <a:pt x="0" y="0"/>
                </a:moveTo>
                <a:lnTo>
                  <a:pt x="4270274" y="0"/>
                </a:lnTo>
                <a:lnTo>
                  <a:pt x="4270274" y="4477353"/>
                </a:lnTo>
                <a:lnTo>
                  <a:pt x="0" y="44773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07188" y="764678"/>
            <a:ext cx="7873270" cy="8757645"/>
            <a:chOff x="687070" y="247650"/>
            <a:chExt cx="11148060" cy="12400280"/>
          </a:xfrm>
        </p:grpSpPr>
        <p:sp>
          <p:nvSpPr>
            <p:cNvPr name="Freeform 5" id="5"/>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6"/>
              <a:stretch>
                <a:fillRect l="-37911" t="0" r="-37911" b="0"/>
              </a:stretch>
            </a:blipFill>
          </p:spPr>
        </p:sp>
      </p:grpSp>
      <p:sp>
        <p:nvSpPr>
          <p:cNvPr name="TextBox 6" id="6"/>
          <p:cNvSpPr txBox="true"/>
          <p:nvPr/>
        </p:nvSpPr>
        <p:spPr>
          <a:xfrm rot="-229260">
            <a:off x="1076081" y="726438"/>
            <a:ext cx="7187788"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INTRODUCCIÓN</a:t>
            </a:r>
          </a:p>
        </p:txBody>
      </p:sp>
      <p:sp>
        <p:nvSpPr>
          <p:cNvPr name="Freeform 7" id="7"/>
          <p:cNvSpPr/>
          <p:nvPr/>
        </p:nvSpPr>
        <p:spPr>
          <a:xfrm flipH="false" flipV="false" rot="73403">
            <a:off x="1038540" y="2513027"/>
            <a:ext cx="7028434" cy="996760"/>
          </a:xfrm>
          <a:custGeom>
            <a:avLst/>
            <a:gdLst/>
            <a:ahLst/>
            <a:cxnLst/>
            <a:rect r="r" b="b" t="t" l="l"/>
            <a:pathLst>
              <a:path h="996760" w="7028434">
                <a:moveTo>
                  <a:pt x="0" y="0"/>
                </a:moveTo>
                <a:lnTo>
                  <a:pt x="7028434" y="0"/>
                </a:lnTo>
                <a:lnTo>
                  <a:pt x="7028434" y="996759"/>
                </a:lnTo>
                <a:lnTo>
                  <a:pt x="0" y="9967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372025" y="4095850"/>
            <a:ext cx="7843071" cy="3943832"/>
          </a:xfrm>
          <a:prstGeom prst="rect">
            <a:avLst/>
          </a:prstGeom>
        </p:spPr>
        <p:txBody>
          <a:bodyPr anchor="t" rtlCol="false" tIns="0" lIns="0" bIns="0" rIns="0">
            <a:spAutoFit/>
          </a:bodyPr>
          <a:lstStyle/>
          <a:p>
            <a:pPr>
              <a:lnSpc>
                <a:spcPts val="4419"/>
              </a:lnSpc>
            </a:pPr>
            <a:r>
              <a:rPr lang="en-US" sz="4333">
                <a:solidFill>
                  <a:srgbClr val="011917"/>
                </a:solidFill>
                <a:latin typeface="KG Primary Penmanship"/>
              </a:rPr>
              <a:t>Lorem ipsum dolor sit amet, consectetur adipiscing elit, sed do eiusmod tempor incididunt ut labore et dolore magna aliqua vitae. Lectus mauris ultrices eros in cursus turpis massa. Phasellus vestibulum lorem sed risus ultricies tristique nulla aliquet enim.</a:t>
            </a:r>
          </a:p>
        </p:txBody>
      </p:sp>
      <p:sp>
        <p:nvSpPr>
          <p:cNvPr name="Freeform 9" id="9"/>
          <p:cNvSpPr/>
          <p:nvPr/>
        </p:nvSpPr>
        <p:spPr>
          <a:xfrm flipH="false" flipV="false" rot="-1387143">
            <a:off x="9862648" y="6399254"/>
            <a:ext cx="3489080" cy="4294253"/>
          </a:xfrm>
          <a:custGeom>
            <a:avLst/>
            <a:gdLst/>
            <a:ahLst/>
            <a:cxnLst/>
            <a:rect r="r" b="b" t="t" l="l"/>
            <a:pathLst>
              <a:path h="4294253" w="3489080">
                <a:moveTo>
                  <a:pt x="0" y="0"/>
                </a:moveTo>
                <a:lnTo>
                  <a:pt x="3489080" y="0"/>
                </a:lnTo>
                <a:lnTo>
                  <a:pt x="3489080" y="4294252"/>
                </a:lnTo>
                <a:lnTo>
                  <a:pt x="0" y="42942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035607">
            <a:off x="9056562" y="2900552"/>
            <a:ext cx="2594933" cy="2647891"/>
          </a:xfrm>
          <a:custGeom>
            <a:avLst/>
            <a:gdLst/>
            <a:ahLst/>
            <a:cxnLst/>
            <a:rect r="r" b="b" t="t" l="l"/>
            <a:pathLst>
              <a:path h="2647891" w="2594933">
                <a:moveTo>
                  <a:pt x="0" y="0"/>
                </a:moveTo>
                <a:lnTo>
                  <a:pt x="2594933" y="0"/>
                </a:lnTo>
                <a:lnTo>
                  <a:pt x="2594933" y="2647891"/>
                </a:lnTo>
                <a:lnTo>
                  <a:pt x="0" y="26478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105218">
            <a:off x="8167247" y="8652538"/>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539834">
            <a:off x="9189158" y="1170283"/>
            <a:ext cx="744516" cy="565832"/>
          </a:xfrm>
          <a:custGeom>
            <a:avLst/>
            <a:gdLst/>
            <a:ahLst/>
            <a:cxnLst/>
            <a:rect r="r" b="b" t="t" l="l"/>
            <a:pathLst>
              <a:path h="565832" w="744516">
                <a:moveTo>
                  <a:pt x="0" y="0"/>
                </a:moveTo>
                <a:lnTo>
                  <a:pt x="744517" y="0"/>
                </a:lnTo>
                <a:lnTo>
                  <a:pt x="744517" y="565833"/>
                </a:lnTo>
                <a:lnTo>
                  <a:pt x="0" y="5658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404474">
            <a:off x="999767" y="8991640"/>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true" flipV="false" rot="416437">
            <a:off x="5521873" y="8512182"/>
            <a:ext cx="1779427" cy="896386"/>
          </a:xfrm>
          <a:custGeom>
            <a:avLst/>
            <a:gdLst/>
            <a:ahLst/>
            <a:cxnLst/>
            <a:rect r="r" b="b" t="t" l="l"/>
            <a:pathLst>
              <a:path h="896386" w="1779427">
                <a:moveTo>
                  <a:pt x="1779427" y="0"/>
                </a:moveTo>
                <a:lnTo>
                  <a:pt x="0" y="0"/>
                </a:lnTo>
                <a:lnTo>
                  <a:pt x="0" y="896386"/>
                </a:lnTo>
                <a:lnTo>
                  <a:pt x="1779427" y="896386"/>
                </a:lnTo>
                <a:lnTo>
                  <a:pt x="1779427"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4166473">
            <a:off x="3613718" y="382037"/>
            <a:ext cx="608107" cy="1107934"/>
          </a:xfrm>
          <a:custGeom>
            <a:avLst/>
            <a:gdLst/>
            <a:ahLst/>
            <a:cxnLst/>
            <a:rect r="r" b="b" t="t" l="l"/>
            <a:pathLst>
              <a:path h="1107934" w="608107">
                <a:moveTo>
                  <a:pt x="0" y="0"/>
                </a:moveTo>
                <a:lnTo>
                  <a:pt x="608107" y="0"/>
                </a:lnTo>
                <a:lnTo>
                  <a:pt x="608107" y="1107934"/>
                </a:lnTo>
                <a:lnTo>
                  <a:pt x="0" y="1107934"/>
                </a:lnTo>
                <a:lnTo>
                  <a:pt x="0" y="0"/>
                </a:lnTo>
                <a:close/>
              </a:path>
            </a:pathLst>
          </a:custGeom>
          <a:blipFill>
            <a:blip r:embed="rId21">
              <a:extLst>
                <a:ext uri="{96DAC541-7B7A-43D3-8B79-37D633B846F1}">
                  <asvg:svgBlip xmlns:asvg="http://schemas.microsoft.com/office/drawing/2016/SVG/main" r:embed="rId22"/>
                </a:ext>
              </a:extLst>
            </a:blip>
            <a:stretch>
              <a:fillRect l="0" t="-54367" r="-370760" b="-9603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77492" y="3754024"/>
            <a:ext cx="12333016" cy="5217297"/>
            <a:chOff x="0" y="0"/>
            <a:chExt cx="6492828" cy="2746693"/>
          </a:xfrm>
        </p:grpSpPr>
        <p:sp>
          <p:nvSpPr>
            <p:cNvPr name="Freeform 4" id="4"/>
            <p:cNvSpPr/>
            <p:nvPr/>
          </p:nvSpPr>
          <p:spPr>
            <a:xfrm flipH="false" flipV="false" rot="0">
              <a:off x="0" y="0"/>
              <a:ext cx="6492828" cy="2746693"/>
            </a:xfrm>
            <a:custGeom>
              <a:avLst/>
              <a:gdLst/>
              <a:ahLst/>
              <a:cxnLst/>
              <a:rect r="r" b="b" t="t" l="l"/>
              <a:pathLst>
                <a:path h="2746693" w="6492828">
                  <a:moveTo>
                    <a:pt x="47708" y="0"/>
                  </a:moveTo>
                  <a:lnTo>
                    <a:pt x="6445120" y="0"/>
                  </a:lnTo>
                  <a:cubicBezTo>
                    <a:pt x="6457773" y="0"/>
                    <a:pt x="6469908" y="5026"/>
                    <a:pt x="6478855" y="13973"/>
                  </a:cubicBezTo>
                  <a:cubicBezTo>
                    <a:pt x="6487802" y="22920"/>
                    <a:pt x="6492828" y="35055"/>
                    <a:pt x="6492828" y="47708"/>
                  </a:cubicBezTo>
                  <a:lnTo>
                    <a:pt x="6492828" y="2698985"/>
                  </a:lnTo>
                  <a:cubicBezTo>
                    <a:pt x="6492828" y="2711638"/>
                    <a:pt x="6487802" y="2723773"/>
                    <a:pt x="6478855" y="2732720"/>
                  </a:cubicBezTo>
                  <a:cubicBezTo>
                    <a:pt x="6469908" y="2741667"/>
                    <a:pt x="6457773" y="2746693"/>
                    <a:pt x="6445120" y="2746693"/>
                  </a:cubicBezTo>
                  <a:lnTo>
                    <a:pt x="47708" y="2746693"/>
                  </a:lnTo>
                  <a:cubicBezTo>
                    <a:pt x="35055" y="2746693"/>
                    <a:pt x="22920" y="2741667"/>
                    <a:pt x="13973" y="2732720"/>
                  </a:cubicBezTo>
                  <a:cubicBezTo>
                    <a:pt x="5026" y="2723773"/>
                    <a:pt x="0" y="2711638"/>
                    <a:pt x="0" y="2698985"/>
                  </a:cubicBezTo>
                  <a:lnTo>
                    <a:pt x="0" y="47708"/>
                  </a:lnTo>
                  <a:cubicBezTo>
                    <a:pt x="0" y="35055"/>
                    <a:pt x="5026" y="22920"/>
                    <a:pt x="13973" y="13973"/>
                  </a:cubicBezTo>
                  <a:cubicBezTo>
                    <a:pt x="22920" y="5026"/>
                    <a:pt x="35055" y="0"/>
                    <a:pt x="47708" y="0"/>
                  </a:cubicBezTo>
                  <a:close/>
                </a:path>
              </a:pathLst>
            </a:custGeom>
            <a:solidFill>
              <a:srgbClr val="000000">
                <a:alpha val="0"/>
              </a:srgbClr>
            </a:solidFill>
            <a:ln w="47625" cap="rnd">
              <a:solidFill>
                <a:srgbClr val="000000"/>
              </a:solidFill>
              <a:prstDash val="dash"/>
              <a:round/>
            </a:ln>
          </p:spPr>
        </p:sp>
        <p:sp>
          <p:nvSpPr>
            <p:cNvPr name="TextBox 5" id="5"/>
            <p:cNvSpPr txBox="true"/>
            <p:nvPr/>
          </p:nvSpPr>
          <p:spPr>
            <a:xfrm>
              <a:off x="0" y="9525"/>
              <a:ext cx="6492828" cy="2737168"/>
            </a:xfrm>
            <a:prstGeom prst="rect">
              <a:avLst/>
            </a:prstGeom>
          </p:spPr>
          <p:txBody>
            <a:bodyPr anchor="ctr" rtlCol="false" tIns="28575" lIns="28575" bIns="28575" rIns="28575"/>
            <a:lstStyle/>
            <a:p>
              <a:pPr algn="ctr">
                <a:lnSpc>
                  <a:spcPts val="1097"/>
                </a:lnSpc>
              </a:pPr>
            </a:p>
          </p:txBody>
        </p:sp>
      </p:grpSp>
      <p:sp>
        <p:nvSpPr>
          <p:cNvPr name="TextBox 6" id="6"/>
          <p:cNvSpPr txBox="true"/>
          <p:nvPr/>
        </p:nvSpPr>
        <p:spPr>
          <a:xfrm rot="121543">
            <a:off x="5932356" y="541624"/>
            <a:ext cx="6407554" cy="2334874"/>
          </a:xfrm>
          <a:prstGeom prst="rect">
            <a:avLst/>
          </a:prstGeom>
        </p:spPr>
        <p:txBody>
          <a:bodyPr anchor="t" rtlCol="false" tIns="0" lIns="0" bIns="0" rIns="0">
            <a:spAutoFit/>
          </a:bodyPr>
          <a:lstStyle/>
          <a:p>
            <a:pPr algn="ctr">
              <a:lnSpc>
                <a:spcPts val="18881"/>
              </a:lnSpc>
            </a:pPr>
            <a:r>
              <a:rPr lang="en-US" sz="13486">
                <a:solidFill>
                  <a:srgbClr val="011917"/>
                </a:solidFill>
                <a:latin typeface="TC Milo"/>
              </a:rPr>
              <a:t>OBJETIVO</a:t>
            </a:r>
          </a:p>
        </p:txBody>
      </p:sp>
      <p:sp>
        <p:nvSpPr>
          <p:cNvPr name="Freeform 7" id="7"/>
          <p:cNvSpPr/>
          <p:nvPr/>
        </p:nvSpPr>
        <p:spPr>
          <a:xfrm flipH="false" flipV="false" rot="535877">
            <a:off x="5750634" y="2590511"/>
            <a:ext cx="6961808" cy="987311"/>
          </a:xfrm>
          <a:custGeom>
            <a:avLst/>
            <a:gdLst/>
            <a:ahLst/>
            <a:cxnLst/>
            <a:rect r="r" b="b" t="t" l="l"/>
            <a:pathLst>
              <a:path h="987311" w="6961808">
                <a:moveTo>
                  <a:pt x="0" y="0"/>
                </a:moveTo>
                <a:lnTo>
                  <a:pt x="6961807" y="0"/>
                </a:lnTo>
                <a:lnTo>
                  <a:pt x="6961807" y="987311"/>
                </a:lnTo>
                <a:lnTo>
                  <a:pt x="0" y="9873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899219">
            <a:off x="-416982" y="1366448"/>
            <a:ext cx="2544250" cy="4434423"/>
          </a:xfrm>
          <a:custGeom>
            <a:avLst/>
            <a:gdLst/>
            <a:ahLst/>
            <a:cxnLst/>
            <a:rect r="r" b="b" t="t" l="l"/>
            <a:pathLst>
              <a:path h="4434423" w="2544250">
                <a:moveTo>
                  <a:pt x="0" y="0"/>
                </a:moveTo>
                <a:lnTo>
                  <a:pt x="2544250" y="0"/>
                </a:lnTo>
                <a:lnTo>
                  <a:pt x="2544250" y="4434423"/>
                </a:lnTo>
                <a:lnTo>
                  <a:pt x="0" y="4434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966699">
            <a:off x="16446487" y="2072150"/>
            <a:ext cx="1588440" cy="3361777"/>
          </a:xfrm>
          <a:custGeom>
            <a:avLst/>
            <a:gdLst/>
            <a:ahLst/>
            <a:cxnLst/>
            <a:rect r="r" b="b" t="t" l="l"/>
            <a:pathLst>
              <a:path h="3361777" w="1588440">
                <a:moveTo>
                  <a:pt x="0" y="0"/>
                </a:moveTo>
                <a:lnTo>
                  <a:pt x="1588440" y="0"/>
                </a:lnTo>
                <a:lnTo>
                  <a:pt x="1588440" y="3361778"/>
                </a:lnTo>
                <a:lnTo>
                  <a:pt x="0" y="33617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020961">
            <a:off x="-875880" y="7984080"/>
            <a:ext cx="3462588" cy="3583532"/>
          </a:xfrm>
          <a:custGeom>
            <a:avLst/>
            <a:gdLst/>
            <a:ahLst/>
            <a:cxnLst/>
            <a:rect r="r" b="b" t="t" l="l"/>
            <a:pathLst>
              <a:path h="3583532" w="3462588">
                <a:moveTo>
                  <a:pt x="0" y="0"/>
                </a:moveTo>
                <a:lnTo>
                  <a:pt x="3462588" y="0"/>
                </a:lnTo>
                <a:lnTo>
                  <a:pt x="3462588" y="3583532"/>
                </a:lnTo>
                <a:lnTo>
                  <a:pt x="0" y="35835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3827899" y="4640398"/>
            <a:ext cx="10632201" cy="3511224"/>
          </a:xfrm>
          <a:prstGeom prst="rect">
            <a:avLst/>
          </a:prstGeom>
        </p:spPr>
        <p:txBody>
          <a:bodyPr anchor="t" rtlCol="false" tIns="0" lIns="0" bIns="0" rIns="0">
            <a:spAutoFit/>
          </a:bodyPr>
          <a:lstStyle/>
          <a:p>
            <a:pPr algn="ctr">
              <a:lnSpc>
                <a:spcPts val="4632"/>
              </a:lnSpc>
            </a:pPr>
            <a:r>
              <a:rPr lang="en-US" sz="4541">
                <a:solidFill>
                  <a:srgbClr val="011917"/>
                </a:solidFill>
                <a:latin typeface="KG Primary Penmanship"/>
              </a:rPr>
              <a:t>Lorem ipsum dolor sit amet, consectetur adipiscing elit, sed do eiusmod tempor incididunt ut labore et dolore magna aliqua vitae. Lectus mauris ultrices eros in cursus turpis massa. Phasellus vestibulum lorem sed risus ultricies tristique nulla aliquet enim. Risus in hendrerit gravida rutrum quisque.</a:t>
            </a:r>
          </a:p>
        </p:txBody>
      </p:sp>
      <p:sp>
        <p:nvSpPr>
          <p:cNvPr name="Freeform 12" id="12"/>
          <p:cNvSpPr/>
          <p:nvPr/>
        </p:nvSpPr>
        <p:spPr>
          <a:xfrm flipH="false" flipV="false" rot="679548">
            <a:off x="15763762" y="6427670"/>
            <a:ext cx="2991076" cy="5048230"/>
          </a:xfrm>
          <a:custGeom>
            <a:avLst/>
            <a:gdLst/>
            <a:ahLst/>
            <a:cxnLst/>
            <a:rect r="r" b="b" t="t" l="l"/>
            <a:pathLst>
              <a:path h="5048230" w="2991076">
                <a:moveTo>
                  <a:pt x="0" y="0"/>
                </a:moveTo>
                <a:lnTo>
                  <a:pt x="2991076" y="0"/>
                </a:lnTo>
                <a:lnTo>
                  <a:pt x="2991076" y="5048230"/>
                </a:lnTo>
                <a:lnTo>
                  <a:pt x="0" y="5048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9244202">
            <a:off x="13529917" y="-1576327"/>
            <a:ext cx="2818480" cy="4230364"/>
          </a:xfrm>
          <a:custGeom>
            <a:avLst/>
            <a:gdLst/>
            <a:ahLst/>
            <a:cxnLst/>
            <a:rect r="r" b="b" t="t" l="l"/>
            <a:pathLst>
              <a:path h="4230364" w="2818480">
                <a:moveTo>
                  <a:pt x="0" y="0"/>
                </a:moveTo>
                <a:lnTo>
                  <a:pt x="2818480" y="0"/>
                </a:lnTo>
                <a:lnTo>
                  <a:pt x="2818480" y="4230365"/>
                </a:lnTo>
                <a:lnTo>
                  <a:pt x="0" y="42303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6712937">
            <a:off x="1808112" y="-476816"/>
            <a:ext cx="3250152" cy="2478241"/>
          </a:xfrm>
          <a:custGeom>
            <a:avLst/>
            <a:gdLst/>
            <a:ahLst/>
            <a:cxnLst/>
            <a:rect r="r" b="b" t="t" l="l"/>
            <a:pathLst>
              <a:path h="2478241" w="3250152">
                <a:moveTo>
                  <a:pt x="0" y="0"/>
                </a:moveTo>
                <a:lnTo>
                  <a:pt x="3250152" y="0"/>
                </a:lnTo>
                <a:lnTo>
                  <a:pt x="3250152" y="2478241"/>
                </a:lnTo>
                <a:lnTo>
                  <a:pt x="0" y="247824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10800000">
            <a:off x="5573733" y="1261116"/>
            <a:ext cx="648467" cy="1181467"/>
          </a:xfrm>
          <a:custGeom>
            <a:avLst/>
            <a:gdLst/>
            <a:ahLst/>
            <a:cxnLst/>
            <a:rect r="r" b="b" t="t" l="l"/>
            <a:pathLst>
              <a:path h="1181467" w="648467">
                <a:moveTo>
                  <a:pt x="648466" y="0"/>
                </a:moveTo>
                <a:lnTo>
                  <a:pt x="0" y="0"/>
                </a:lnTo>
                <a:lnTo>
                  <a:pt x="0" y="1181466"/>
                </a:lnTo>
                <a:lnTo>
                  <a:pt x="648466" y="1181466"/>
                </a:lnTo>
                <a:lnTo>
                  <a:pt x="648466" y="0"/>
                </a:lnTo>
                <a:close/>
              </a:path>
            </a:pathLst>
          </a:custGeom>
          <a:blipFill>
            <a:blip r:embed="rId18">
              <a:extLst>
                <a:ext uri="{96DAC541-7B7A-43D3-8B79-37D633B846F1}">
                  <asvg:svgBlip xmlns:asvg="http://schemas.microsoft.com/office/drawing/2016/SVG/main" r:embed="rId19"/>
                </a:ext>
              </a:extLst>
            </a:blip>
            <a:stretch>
              <a:fillRect l="0" t="-54367" r="-370760" b="-96030"/>
            </a:stretch>
          </a:blipFill>
        </p:spPr>
      </p:sp>
      <p:sp>
        <p:nvSpPr>
          <p:cNvPr name="Freeform 16" id="16"/>
          <p:cNvSpPr/>
          <p:nvPr/>
        </p:nvSpPr>
        <p:spPr>
          <a:xfrm flipH="false" flipV="false" rot="-10800000">
            <a:off x="12066094" y="1261116"/>
            <a:ext cx="648467" cy="1181467"/>
          </a:xfrm>
          <a:custGeom>
            <a:avLst/>
            <a:gdLst/>
            <a:ahLst/>
            <a:cxnLst/>
            <a:rect r="r" b="b" t="t" l="l"/>
            <a:pathLst>
              <a:path h="1181467" w="648467">
                <a:moveTo>
                  <a:pt x="0" y="0"/>
                </a:moveTo>
                <a:lnTo>
                  <a:pt x="648467" y="0"/>
                </a:lnTo>
                <a:lnTo>
                  <a:pt x="648467" y="1181466"/>
                </a:lnTo>
                <a:lnTo>
                  <a:pt x="0" y="1181466"/>
                </a:lnTo>
                <a:lnTo>
                  <a:pt x="0" y="0"/>
                </a:lnTo>
                <a:close/>
              </a:path>
            </a:pathLst>
          </a:custGeom>
          <a:blipFill>
            <a:blip r:embed="rId18">
              <a:extLst>
                <a:ext uri="{96DAC541-7B7A-43D3-8B79-37D633B846F1}">
                  <asvg:svgBlip xmlns:asvg="http://schemas.microsoft.com/office/drawing/2016/SVG/main" r:embed="rId19"/>
                </a:ext>
              </a:extLst>
            </a:blip>
            <a:stretch>
              <a:fillRect l="0" t="-54367" r="-370760" b="-96030"/>
            </a:stretch>
          </a:blipFill>
        </p:spPr>
      </p:sp>
      <p:sp>
        <p:nvSpPr>
          <p:cNvPr name="Freeform 17" id="17"/>
          <p:cNvSpPr/>
          <p:nvPr/>
        </p:nvSpPr>
        <p:spPr>
          <a:xfrm flipH="false" flipV="false" rot="-731739">
            <a:off x="1220095" y="6504164"/>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783055">
            <a:off x="15980374" y="5422792"/>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366415">
            <a:off x="4020973" y="2547659"/>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132947">
            <a:off x="16759180" y="1030793"/>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698570">
            <a:off x="1748239" y="5393394"/>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698570">
            <a:off x="904850" y="1030793"/>
            <a:ext cx="744516" cy="565832"/>
          </a:xfrm>
          <a:custGeom>
            <a:avLst/>
            <a:gdLst/>
            <a:ahLst/>
            <a:cxnLst/>
            <a:rect r="r" b="b" t="t" l="l"/>
            <a:pathLst>
              <a:path h="565832" w="744516">
                <a:moveTo>
                  <a:pt x="0" y="0"/>
                </a:moveTo>
                <a:lnTo>
                  <a:pt x="744517" y="0"/>
                </a:lnTo>
                <a:lnTo>
                  <a:pt x="744517" y="565832"/>
                </a:lnTo>
                <a:lnTo>
                  <a:pt x="0" y="5658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121543">
            <a:off x="3206618" y="631248"/>
            <a:ext cx="11883407"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OBJETIVOS ESPECÍFICOS</a:t>
            </a:r>
          </a:p>
        </p:txBody>
      </p:sp>
      <p:sp>
        <p:nvSpPr>
          <p:cNvPr name="Freeform 4" id="4"/>
          <p:cNvSpPr/>
          <p:nvPr/>
        </p:nvSpPr>
        <p:spPr>
          <a:xfrm flipH="false" flipV="false" rot="535877">
            <a:off x="8197247" y="2537248"/>
            <a:ext cx="6392224" cy="906534"/>
          </a:xfrm>
          <a:custGeom>
            <a:avLst/>
            <a:gdLst/>
            <a:ahLst/>
            <a:cxnLst/>
            <a:rect r="r" b="b" t="t" l="l"/>
            <a:pathLst>
              <a:path h="906534" w="6392224">
                <a:moveTo>
                  <a:pt x="0" y="0"/>
                </a:moveTo>
                <a:lnTo>
                  <a:pt x="6392223" y="0"/>
                </a:lnTo>
                <a:lnTo>
                  <a:pt x="6392223" y="906533"/>
                </a:lnTo>
                <a:lnTo>
                  <a:pt x="0" y="906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49745" y="3901912"/>
            <a:ext cx="4967684" cy="5356388"/>
            <a:chOff x="0" y="0"/>
            <a:chExt cx="2772457" cy="2989392"/>
          </a:xfrm>
        </p:grpSpPr>
        <p:sp>
          <p:nvSpPr>
            <p:cNvPr name="Freeform 6" id="6"/>
            <p:cNvSpPr/>
            <p:nvPr/>
          </p:nvSpPr>
          <p:spPr>
            <a:xfrm flipH="false" flipV="false" rot="0">
              <a:off x="0" y="0"/>
              <a:ext cx="2772457" cy="2989392"/>
            </a:xfrm>
            <a:custGeom>
              <a:avLst/>
              <a:gdLst/>
              <a:ahLst/>
              <a:cxnLst/>
              <a:rect r="r" b="b" t="t" l="l"/>
              <a:pathLst>
                <a:path h="2989392" w="2772457">
                  <a:moveTo>
                    <a:pt x="118443" y="0"/>
                  </a:moveTo>
                  <a:lnTo>
                    <a:pt x="2654014" y="0"/>
                  </a:lnTo>
                  <a:cubicBezTo>
                    <a:pt x="2685427" y="0"/>
                    <a:pt x="2715554" y="12479"/>
                    <a:pt x="2737766" y="34691"/>
                  </a:cubicBezTo>
                  <a:cubicBezTo>
                    <a:pt x="2759978" y="56903"/>
                    <a:pt x="2772457" y="87030"/>
                    <a:pt x="2772457" y="118443"/>
                  </a:cubicBezTo>
                  <a:lnTo>
                    <a:pt x="2772457" y="2870949"/>
                  </a:lnTo>
                  <a:cubicBezTo>
                    <a:pt x="2772457" y="2936363"/>
                    <a:pt x="2719429" y="2989392"/>
                    <a:pt x="2654014" y="2989392"/>
                  </a:cubicBezTo>
                  <a:lnTo>
                    <a:pt x="118443" y="2989392"/>
                  </a:lnTo>
                  <a:cubicBezTo>
                    <a:pt x="87030" y="2989392"/>
                    <a:pt x="56903" y="2976913"/>
                    <a:pt x="34691" y="2954701"/>
                  </a:cubicBezTo>
                  <a:cubicBezTo>
                    <a:pt x="12479" y="2932489"/>
                    <a:pt x="0" y="2902362"/>
                    <a:pt x="0" y="2870949"/>
                  </a:cubicBezTo>
                  <a:lnTo>
                    <a:pt x="0" y="118443"/>
                  </a:lnTo>
                  <a:cubicBezTo>
                    <a:pt x="0" y="53029"/>
                    <a:pt x="53029" y="0"/>
                    <a:pt x="118443" y="0"/>
                  </a:cubicBezTo>
                  <a:close/>
                </a:path>
              </a:pathLst>
            </a:custGeom>
            <a:solidFill>
              <a:srgbClr val="000000">
                <a:alpha val="0"/>
              </a:srgbClr>
            </a:solidFill>
            <a:ln w="47625" cap="rnd">
              <a:solidFill>
                <a:srgbClr val="000000"/>
              </a:solidFill>
              <a:prstDash val="dash"/>
              <a:round/>
            </a:ln>
          </p:spPr>
        </p:sp>
        <p:sp>
          <p:nvSpPr>
            <p:cNvPr name="TextBox 7" id="7"/>
            <p:cNvSpPr txBox="true"/>
            <p:nvPr/>
          </p:nvSpPr>
          <p:spPr>
            <a:xfrm>
              <a:off x="0" y="9525"/>
              <a:ext cx="2772457" cy="2979867"/>
            </a:xfrm>
            <a:prstGeom prst="rect">
              <a:avLst/>
            </a:prstGeom>
          </p:spPr>
          <p:txBody>
            <a:bodyPr anchor="ctr" rtlCol="false" tIns="28575" lIns="28575" bIns="28575" rIns="28575"/>
            <a:lstStyle/>
            <a:p>
              <a:pPr algn="ctr">
                <a:lnSpc>
                  <a:spcPts val="1097"/>
                </a:lnSpc>
              </a:pPr>
            </a:p>
          </p:txBody>
        </p:sp>
      </p:grpSp>
      <p:grpSp>
        <p:nvGrpSpPr>
          <p:cNvPr name="Group 8" id="8"/>
          <p:cNvGrpSpPr/>
          <p:nvPr/>
        </p:nvGrpSpPr>
        <p:grpSpPr>
          <a:xfrm rot="0">
            <a:off x="6660158" y="3901912"/>
            <a:ext cx="4967684" cy="5356388"/>
            <a:chOff x="0" y="0"/>
            <a:chExt cx="2772457" cy="2989392"/>
          </a:xfrm>
        </p:grpSpPr>
        <p:sp>
          <p:nvSpPr>
            <p:cNvPr name="Freeform 9" id="9"/>
            <p:cNvSpPr/>
            <p:nvPr/>
          </p:nvSpPr>
          <p:spPr>
            <a:xfrm flipH="false" flipV="false" rot="0">
              <a:off x="0" y="0"/>
              <a:ext cx="2772457" cy="2989392"/>
            </a:xfrm>
            <a:custGeom>
              <a:avLst/>
              <a:gdLst/>
              <a:ahLst/>
              <a:cxnLst/>
              <a:rect r="r" b="b" t="t" l="l"/>
              <a:pathLst>
                <a:path h="2989392" w="2772457">
                  <a:moveTo>
                    <a:pt x="118443" y="0"/>
                  </a:moveTo>
                  <a:lnTo>
                    <a:pt x="2654014" y="0"/>
                  </a:lnTo>
                  <a:cubicBezTo>
                    <a:pt x="2685427" y="0"/>
                    <a:pt x="2715554" y="12479"/>
                    <a:pt x="2737766" y="34691"/>
                  </a:cubicBezTo>
                  <a:cubicBezTo>
                    <a:pt x="2759978" y="56903"/>
                    <a:pt x="2772457" y="87030"/>
                    <a:pt x="2772457" y="118443"/>
                  </a:cubicBezTo>
                  <a:lnTo>
                    <a:pt x="2772457" y="2870949"/>
                  </a:lnTo>
                  <a:cubicBezTo>
                    <a:pt x="2772457" y="2936363"/>
                    <a:pt x="2719429" y="2989392"/>
                    <a:pt x="2654014" y="2989392"/>
                  </a:cubicBezTo>
                  <a:lnTo>
                    <a:pt x="118443" y="2989392"/>
                  </a:lnTo>
                  <a:cubicBezTo>
                    <a:pt x="87030" y="2989392"/>
                    <a:pt x="56903" y="2976913"/>
                    <a:pt x="34691" y="2954701"/>
                  </a:cubicBezTo>
                  <a:cubicBezTo>
                    <a:pt x="12479" y="2932489"/>
                    <a:pt x="0" y="2902362"/>
                    <a:pt x="0" y="2870949"/>
                  </a:cubicBezTo>
                  <a:lnTo>
                    <a:pt x="0" y="118443"/>
                  </a:lnTo>
                  <a:cubicBezTo>
                    <a:pt x="0" y="53029"/>
                    <a:pt x="53029" y="0"/>
                    <a:pt x="118443" y="0"/>
                  </a:cubicBezTo>
                  <a:close/>
                </a:path>
              </a:pathLst>
            </a:custGeom>
            <a:solidFill>
              <a:srgbClr val="000000">
                <a:alpha val="0"/>
              </a:srgbClr>
            </a:solidFill>
            <a:ln w="47625" cap="rnd">
              <a:solidFill>
                <a:srgbClr val="000000"/>
              </a:solidFill>
              <a:prstDash val="dash"/>
              <a:round/>
            </a:ln>
          </p:spPr>
        </p:sp>
        <p:sp>
          <p:nvSpPr>
            <p:cNvPr name="TextBox 10" id="10"/>
            <p:cNvSpPr txBox="true"/>
            <p:nvPr/>
          </p:nvSpPr>
          <p:spPr>
            <a:xfrm>
              <a:off x="0" y="9525"/>
              <a:ext cx="2772457" cy="2979867"/>
            </a:xfrm>
            <a:prstGeom prst="rect">
              <a:avLst/>
            </a:prstGeom>
          </p:spPr>
          <p:txBody>
            <a:bodyPr anchor="ctr" rtlCol="false" tIns="28575" lIns="28575" bIns="28575" rIns="28575"/>
            <a:lstStyle/>
            <a:p>
              <a:pPr algn="ctr">
                <a:lnSpc>
                  <a:spcPts val="1097"/>
                </a:lnSpc>
              </a:pPr>
            </a:p>
          </p:txBody>
        </p:sp>
      </p:grpSp>
      <p:sp>
        <p:nvSpPr>
          <p:cNvPr name="Freeform 11" id="11"/>
          <p:cNvSpPr/>
          <p:nvPr/>
        </p:nvSpPr>
        <p:spPr>
          <a:xfrm flipH="false" flipV="false" rot="0">
            <a:off x="1628656" y="4518994"/>
            <a:ext cx="4209862" cy="841972"/>
          </a:xfrm>
          <a:custGeom>
            <a:avLst/>
            <a:gdLst/>
            <a:ahLst/>
            <a:cxnLst/>
            <a:rect r="r" b="b" t="t" l="l"/>
            <a:pathLst>
              <a:path h="841972" w="4209862">
                <a:moveTo>
                  <a:pt x="0" y="0"/>
                </a:moveTo>
                <a:lnTo>
                  <a:pt x="4209862" y="0"/>
                </a:lnTo>
                <a:lnTo>
                  <a:pt x="4209862" y="841973"/>
                </a:lnTo>
                <a:lnTo>
                  <a:pt x="0" y="841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039069" y="4518994"/>
            <a:ext cx="4209862" cy="841972"/>
          </a:xfrm>
          <a:custGeom>
            <a:avLst/>
            <a:gdLst/>
            <a:ahLst/>
            <a:cxnLst/>
            <a:rect r="r" b="b" t="t" l="l"/>
            <a:pathLst>
              <a:path h="841972" w="4209862">
                <a:moveTo>
                  <a:pt x="0" y="0"/>
                </a:moveTo>
                <a:lnTo>
                  <a:pt x="4209862" y="0"/>
                </a:lnTo>
                <a:lnTo>
                  <a:pt x="4209862" y="841973"/>
                </a:lnTo>
                <a:lnTo>
                  <a:pt x="0" y="841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2070571" y="3901912"/>
            <a:ext cx="4967684" cy="5356388"/>
            <a:chOff x="0" y="0"/>
            <a:chExt cx="2772457" cy="2989392"/>
          </a:xfrm>
        </p:grpSpPr>
        <p:sp>
          <p:nvSpPr>
            <p:cNvPr name="Freeform 14" id="14"/>
            <p:cNvSpPr/>
            <p:nvPr/>
          </p:nvSpPr>
          <p:spPr>
            <a:xfrm flipH="false" flipV="false" rot="0">
              <a:off x="0" y="0"/>
              <a:ext cx="2772457" cy="2989392"/>
            </a:xfrm>
            <a:custGeom>
              <a:avLst/>
              <a:gdLst/>
              <a:ahLst/>
              <a:cxnLst/>
              <a:rect r="r" b="b" t="t" l="l"/>
              <a:pathLst>
                <a:path h="2989392" w="2772457">
                  <a:moveTo>
                    <a:pt x="118443" y="0"/>
                  </a:moveTo>
                  <a:lnTo>
                    <a:pt x="2654014" y="0"/>
                  </a:lnTo>
                  <a:cubicBezTo>
                    <a:pt x="2685427" y="0"/>
                    <a:pt x="2715554" y="12479"/>
                    <a:pt x="2737766" y="34691"/>
                  </a:cubicBezTo>
                  <a:cubicBezTo>
                    <a:pt x="2759978" y="56903"/>
                    <a:pt x="2772457" y="87030"/>
                    <a:pt x="2772457" y="118443"/>
                  </a:cubicBezTo>
                  <a:lnTo>
                    <a:pt x="2772457" y="2870949"/>
                  </a:lnTo>
                  <a:cubicBezTo>
                    <a:pt x="2772457" y="2936363"/>
                    <a:pt x="2719429" y="2989392"/>
                    <a:pt x="2654014" y="2989392"/>
                  </a:cubicBezTo>
                  <a:lnTo>
                    <a:pt x="118443" y="2989392"/>
                  </a:lnTo>
                  <a:cubicBezTo>
                    <a:pt x="87030" y="2989392"/>
                    <a:pt x="56903" y="2976913"/>
                    <a:pt x="34691" y="2954701"/>
                  </a:cubicBezTo>
                  <a:cubicBezTo>
                    <a:pt x="12479" y="2932489"/>
                    <a:pt x="0" y="2902362"/>
                    <a:pt x="0" y="2870949"/>
                  </a:cubicBezTo>
                  <a:lnTo>
                    <a:pt x="0" y="118443"/>
                  </a:lnTo>
                  <a:cubicBezTo>
                    <a:pt x="0" y="53029"/>
                    <a:pt x="53029" y="0"/>
                    <a:pt x="118443" y="0"/>
                  </a:cubicBezTo>
                  <a:close/>
                </a:path>
              </a:pathLst>
            </a:custGeom>
            <a:solidFill>
              <a:srgbClr val="000000">
                <a:alpha val="0"/>
              </a:srgbClr>
            </a:solidFill>
            <a:ln w="47625" cap="rnd">
              <a:solidFill>
                <a:srgbClr val="000000"/>
              </a:solidFill>
              <a:prstDash val="dash"/>
              <a:round/>
            </a:ln>
          </p:spPr>
        </p:sp>
        <p:sp>
          <p:nvSpPr>
            <p:cNvPr name="TextBox 15" id="15"/>
            <p:cNvSpPr txBox="true"/>
            <p:nvPr/>
          </p:nvSpPr>
          <p:spPr>
            <a:xfrm>
              <a:off x="0" y="9525"/>
              <a:ext cx="2772457" cy="2979867"/>
            </a:xfrm>
            <a:prstGeom prst="rect">
              <a:avLst/>
            </a:prstGeom>
          </p:spPr>
          <p:txBody>
            <a:bodyPr anchor="ctr" rtlCol="false" tIns="28575" lIns="28575" bIns="28575" rIns="28575"/>
            <a:lstStyle/>
            <a:p>
              <a:pPr algn="ctr">
                <a:lnSpc>
                  <a:spcPts val="1097"/>
                </a:lnSpc>
              </a:pPr>
            </a:p>
          </p:txBody>
        </p:sp>
      </p:grpSp>
      <p:sp>
        <p:nvSpPr>
          <p:cNvPr name="Freeform 16" id="16"/>
          <p:cNvSpPr/>
          <p:nvPr/>
        </p:nvSpPr>
        <p:spPr>
          <a:xfrm flipH="false" flipV="false" rot="0">
            <a:off x="12449482" y="4518994"/>
            <a:ext cx="4209862" cy="841972"/>
          </a:xfrm>
          <a:custGeom>
            <a:avLst/>
            <a:gdLst/>
            <a:ahLst/>
            <a:cxnLst/>
            <a:rect r="r" b="b" t="t" l="l"/>
            <a:pathLst>
              <a:path h="841972" w="4209862">
                <a:moveTo>
                  <a:pt x="0" y="0"/>
                </a:moveTo>
                <a:lnTo>
                  <a:pt x="4209862" y="0"/>
                </a:lnTo>
                <a:lnTo>
                  <a:pt x="4209862" y="841973"/>
                </a:lnTo>
                <a:lnTo>
                  <a:pt x="0" y="8419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4772482">
            <a:off x="13297026" y="390342"/>
            <a:ext cx="648467" cy="1181467"/>
          </a:xfrm>
          <a:custGeom>
            <a:avLst/>
            <a:gdLst/>
            <a:ahLst/>
            <a:cxnLst/>
            <a:rect r="r" b="b" t="t" l="l"/>
            <a:pathLst>
              <a:path h="1181467" w="648467">
                <a:moveTo>
                  <a:pt x="0" y="0"/>
                </a:moveTo>
                <a:lnTo>
                  <a:pt x="648467" y="0"/>
                </a:lnTo>
                <a:lnTo>
                  <a:pt x="648467" y="1181466"/>
                </a:lnTo>
                <a:lnTo>
                  <a:pt x="0" y="1181466"/>
                </a:lnTo>
                <a:lnTo>
                  <a:pt x="0" y="0"/>
                </a:lnTo>
                <a:close/>
              </a:path>
            </a:pathLst>
          </a:custGeom>
          <a:blipFill>
            <a:blip r:embed="rId12">
              <a:extLst>
                <a:ext uri="{96DAC541-7B7A-43D3-8B79-37D633B846F1}">
                  <asvg:svgBlip xmlns:asvg="http://schemas.microsoft.com/office/drawing/2016/SVG/main" r:embed="rId13"/>
                </a:ext>
              </a:extLst>
            </a:blip>
            <a:stretch>
              <a:fillRect l="0" t="-54367" r="-370760" b="-96030"/>
            </a:stretch>
          </a:blipFill>
        </p:spPr>
      </p:sp>
      <p:sp>
        <p:nvSpPr>
          <p:cNvPr name="Freeform 18" id="18"/>
          <p:cNvSpPr/>
          <p:nvPr/>
        </p:nvSpPr>
        <p:spPr>
          <a:xfrm flipH="false" flipV="false" rot="669418">
            <a:off x="-901243" y="-468706"/>
            <a:ext cx="4575245" cy="2899562"/>
          </a:xfrm>
          <a:custGeom>
            <a:avLst/>
            <a:gdLst/>
            <a:ahLst/>
            <a:cxnLst/>
            <a:rect r="r" b="b" t="t" l="l"/>
            <a:pathLst>
              <a:path h="2899562" w="4575245">
                <a:moveTo>
                  <a:pt x="0" y="0"/>
                </a:moveTo>
                <a:lnTo>
                  <a:pt x="4575245" y="0"/>
                </a:lnTo>
                <a:lnTo>
                  <a:pt x="4575245" y="2899562"/>
                </a:lnTo>
                <a:lnTo>
                  <a:pt x="0" y="28995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1387143">
            <a:off x="15402137" y="-904888"/>
            <a:ext cx="3489080" cy="4294253"/>
          </a:xfrm>
          <a:custGeom>
            <a:avLst/>
            <a:gdLst/>
            <a:ahLst/>
            <a:cxnLst/>
            <a:rect r="r" b="b" t="t" l="l"/>
            <a:pathLst>
              <a:path h="4294253" w="3489080">
                <a:moveTo>
                  <a:pt x="0" y="0"/>
                </a:moveTo>
                <a:lnTo>
                  <a:pt x="3489080" y="0"/>
                </a:lnTo>
                <a:lnTo>
                  <a:pt x="3489080" y="4294253"/>
                </a:lnTo>
                <a:lnTo>
                  <a:pt x="0" y="42942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0">
            <a:off x="2259102" y="4182132"/>
            <a:ext cx="2948971" cy="1353773"/>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OBJETIVO 1</a:t>
            </a:r>
          </a:p>
        </p:txBody>
      </p:sp>
      <p:sp>
        <p:nvSpPr>
          <p:cNvPr name="TextBox 21" id="21"/>
          <p:cNvSpPr txBox="true"/>
          <p:nvPr/>
        </p:nvSpPr>
        <p:spPr>
          <a:xfrm rot="0">
            <a:off x="7669514" y="4182132"/>
            <a:ext cx="2948971" cy="1353773"/>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OBJETIVO 2</a:t>
            </a:r>
          </a:p>
        </p:txBody>
      </p:sp>
      <p:sp>
        <p:nvSpPr>
          <p:cNvPr name="TextBox 22" id="22"/>
          <p:cNvSpPr txBox="true"/>
          <p:nvPr/>
        </p:nvSpPr>
        <p:spPr>
          <a:xfrm rot="0">
            <a:off x="13079927" y="4182132"/>
            <a:ext cx="2948971" cy="1353773"/>
          </a:xfrm>
          <a:prstGeom prst="rect">
            <a:avLst/>
          </a:prstGeom>
        </p:spPr>
        <p:txBody>
          <a:bodyPr anchor="t" rtlCol="false" tIns="0" lIns="0" bIns="0" rIns="0">
            <a:spAutoFit/>
          </a:bodyPr>
          <a:lstStyle/>
          <a:p>
            <a:pPr algn="ctr">
              <a:lnSpc>
                <a:spcPts val="10957"/>
              </a:lnSpc>
            </a:pPr>
            <a:r>
              <a:rPr lang="en-US" sz="7826">
                <a:solidFill>
                  <a:srgbClr val="011917"/>
                </a:solidFill>
                <a:latin typeface="TC Chaddlewood"/>
              </a:rPr>
              <a:t>OBJETIVO 3</a:t>
            </a:r>
          </a:p>
        </p:txBody>
      </p:sp>
      <p:sp>
        <p:nvSpPr>
          <p:cNvPr name="TextBox 23" id="23"/>
          <p:cNvSpPr txBox="true"/>
          <p:nvPr/>
        </p:nvSpPr>
        <p:spPr>
          <a:xfrm rot="0">
            <a:off x="1628656" y="5832037"/>
            <a:ext cx="4209862" cy="2729428"/>
          </a:xfrm>
          <a:prstGeom prst="rect">
            <a:avLst/>
          </a:prstGeom>
        </p:spPr>
        <p:txBody>
          <a:bodyPr anchor="t" rtlCol="false" tIns="0" lIns="0" bIns="0" rIns="0">
            <a:spAutoFit/>
          </a:bodyPr>
          <a:lstStyle/>
          <a:p>
            <a:pPr algn="ctr">
              <a:lnSpc>
                <a:spcPts val="3601"/>
              </a:lnSpc>
            </a:pPr>
            <a:r>
              <a:rPr lang="en-US" sz="3531">
                <a:solidFill>
                  <a:srgbClr val="011917"/>
                </a:solidFill>
                <a:latin typeface="KG Primary Penmanship"/>
              </a:rPr>
              <a:t>Lorem ipsum dolor sit amet, consectetur adipiscing elit, sed do eiusmod tempor incididunt ut labore et dolore magna aliqua vitae.</a:t>
            </a:r>
          </a:p>
        </p:txBody>
      </p:sp>
      <p:sp>
        <p:nvSpPr>
          <p:cNvPr name="TextBox 24" id="24"/>
          <p:cNvSpPr txBox="true"/>
          <p:nvPr/>
        </p:nvSpPr>
        <p:spPr>
          <a:xfrm rot="0">
            <a:off x="7039069" y="5832037"/>
            <a:ext cx="4209862" cy="2729428"/>
          </a:xfrm>
          <a:prstGeom prst="rect">
            <a:avLst/>
          </a:prstGeom>
        </p:spPr>
        <p:txBody>
          <a:bodyPr anchor="t" rtlCol="false" tIns="0" lIns="0" bIns="0" rIns="0">
            <a:spAutoFit/>
          </a:bodyPr>
          <a:lstStyle/>
          <a:p>
            <a:pPr algn="ctr">
              <a:lnSpc>
                <a:spcPts val="3601"/>
              </a:lnSpc>
            </a:pPr>
            <a:r>
              <a:rPr lang="en-US" sz="3531">
                <a:solidFill>
                  <a:srgbClr val="011917"/>
                </a:solidFill>
                <a:latin typeface="KG Primary Penmanship"/>
              </a:rPr>
              <a:t>Lorem ipsum dolor sit amet, consectetur adipiscing elit, sed do eiusmod tempor incididunt ut labore et dolore magna aliqua vitae.</a:t>
            </a:r>
          </a:p>
        </p:txBody>
      </p:sp>
      <p:sp>
        <p:nvSpPr>
          <p:cNvPr name="TextBox 25" id="25"/>
          <p:cNvSpPr txBox="true"/>
          <p:nvPr/>
        </p:nvSpPr>
        <p:spPr>
          <a:xfrm rot="0">
            <a:off x="12449482" y="5832037"/>
            <a:ext cx="4209862" cy="2729428"/>
          </a:xfrm>
          <a:prstGeom prst="rect">
            <a:avLst/>
          </a:prstGeom>
        </p:spPr>
        <p:txBody>
          <a:bodyPr anchor="t" rtlCol="false" tIns="0" lIns="0" bIns="0" rIns="0">
            <a:spAutoFit/>
          </a:bodyPr>
          <a:lstStyle/>
          <a:p>
            <a:pPr algn="ctr">
              <a:lnSpc>
                <a:spcPts val="3601"/>
              </a:lnSpc>
            </a:pPr>
            <a:r>
              <a:rPr lang="en-US" sz="3531">
                <a:solidFill>
                  <a:srgbClr val="011917"/>
                </a:solidFill>
                <a:latin typeface="KG Primary Penmanship"/>
              </a:rPr>
              <a:t>Lorem ipsum dolor sit amet, consectetur adipiscing elit, sed do eiusmod tempor incididunt ut labore et dolore magna aliqua vitae.</a:t>
            </a:r>
          </a:p>
        </p:txBody>
      </p:sp>
      <p:sp>
        <p:nvSpPr>
          <p:cNvPr name="Freeform 26" id="26"/>
          <p:cNvSpPr/>
          <p:nvPr/>
        </p:nvSpPr>
        <p:spPr>
          <a:xfrm flipH="true" flipV="false" rot="-4566757">
            <a:off x="6157327" y="1794372"/>
            <a:ext cx="1151518" cy="2116489"/>
          </a:xfrm>
          <a:custGeom>
            <a:avLst/>
            <a:gdLst/>
            <a:ahLst/>
            <a:cxnLst/>
            <a:rect r="r" b="b" t="t" l="l"/>
            <a:pathLst>
              <a:path h="2116489" w="1151518">
                <a:moveTo>
                  <a:pt x="1151518" y="0"/>
                </a:moveTo>
                <a:lnTo>
                  <a:pt x="0" y="0"/>
                </a:lnTo>
                <a:lnTo>
                  <a:pt x="0" y="2116489"/>
                </a:lnTo>
                <a:lnTo>
                  <a:pt x="1151518" y="2116489"/>
                </a:lnTo>
                <a:lnTo>
                  <a:pt x="1151518" y="0"/>
                </a:lnTo>
                <a:close/>
              </a:path>
            </a:pathLst>
          </a:custGeom>
          <a:blipFill>
            <a:blip r:embed="rId18">
              <a:extLst>
                <a:ext uri="{96DAC541-7B7A-43D3-8B79-37D633B846F1}">
                  <asvg:svgBlip xmlns:asvg="http://schemas.microsoft.com/office/drawing/2016/SVG/main" r:embed="rId19"/>
                </a:ext>
              </a:extLst>
            </a:blip>
            <a:stretch>
              <a:fillRect l="0" t="-10822" r="0" b="0"/>
            </a:stretch>
          </a:blipFill>
        </p:spPr>
      </p:sp>
      <p:sp>
        <p:nvSpPr>
          <p:cNvPr name="Freeform 27" id="27"/>
          <p:cNvSpPr/>
          <p:nvPr/>
        </p:nvSpPr>
        <p:spPr>
          <a:xfrm flipH="true" flipV="false" rot="-1409862">
            <a:off x="3699822" y="2584900"/>
            <a:ext cx="1779427" cy="896386"/>
          </a:xfrm>
          <a:custGeom>
            <a:avLst/>
            <a:gdLst/>
            <a:ahLst/>
            <a:cxnLst/>
            <a:rect r="r" b="b" t="t" l="l"/>
            <a:pathLst>
              <a:path h="896386" w="1779427">
                <a:moveTo>
                  <a:pt x="1779426" y="0"/>
                </a:moveTo>
                <a:lnTo>
                  <a:pt x="0" y="0"/>
                </a:lnTo>
                <a:lnTo>
                  <a:pt x="0" y="896386"/>
                </a:lnTo>
                <a:lnTo>
                  <a:pt x="1779426" y="896386"/>
                </a:lnTo>
                <a:lnTo>
                  <a:pt x="1779426"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9238575">
            <a:off x="-689212" y="2278052"/>
            <a:ext cx="2594933" cy="2647891"/>
          </a:xfrm>
          <a:custGeom>
            <a:avLst/>
            <a:gdLst/>
            <a:ahLst/>
            <a:cxnLst/>
            <a:rect r="r" b="b" t="t" l="l"/>
            <a:pathLst>
              <a:path h="2647891" w="2594933">
                <a:moveTo>
                  <a:pt x="0" y="0"/>
                </a:moveTo>
                <a:lnTo>
                  <a:pt x="2594933" y="0"/>
                </a:lnTo>
                <a:lnTo>
                  <a:pt x="2594933" y="2647891"/>
                </a:lnTo>
                <a:lnTo>
                  <a:pt x="0" y="264789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9" id="29"/>
          <p:cNvSpPr/>
          <p:nvPr/>
        </p:nvSpPr>
        <p:spPr>
          <a:xfrm flipH="false" flipV="false" rot="783055">
            <a:off x="15001693" y="2666000"/>
            <a:ext cx="957415" cy="727635"/>
          </a:xfrm>
          <a:custGeom>
            <a:avLst/>
            <a:gdLst/>
            <a:ahLst/>
            <a:cxnLst/>
            <a:rect r="r" b="b" t="t" l="l"/>
            <a:pathLst>
              <a:path h="727635" w="957415">
                <a:moveTo>
                  <a:pt x="0" y="0"/>
                </a:moveTo>
                <a:lnTo>
                  <a:pt x="957414" y="0"/>
                </a:lnTo>
                <a:lnTo>
                  <a:pt x="957414" y="727635"/>
                </a:lnTo>
                <a:lnTo>
                  <a:pt x="0" y="72763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0" id="30"/>
          <p:cNvSpPr/>
          <p:nvPr/>
        </p:nvSpPr>
        <p:spPr>
          <a:xfrm flipH="false" flipV="false" rot="-478647">
            <a:off x="14590074" y="1495903"/>
            <a:ext cx="744516" cy="565832"/>
          </a:xfrm>
          <a:custGeom>
            <a:avLst/>
            <a:gdLst/>
            <a:ahLst/>
            <a:cxnLst/>
            <a:rect r="r" b="b" t="t" l="l"/>
            <a:pathLst>
              <a:path h="565832" w="744516">
                <a:moveTo>
                  <a:pt x="0" y="0"/>
                </a:moveTo>
                <a:lnTo>
                  <a:pt x="744517" y="0"/>
                </a:lnTo>
                <a:lnTo>
                  <a:pt x="744517" y="565832"/>
                </a:lnTo>
                <a:lnTo>
                  <a:pt x="0" y="5658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29260">
            <a:off x="9742690" y="1089026"/>
            <a:ext cx="7187788"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INVESTIGACIÓN</a:t>
            </a:r>
          </a:p>
        </p:txBody>
      </p:sp>
      <p:sp>
        <p:nvSpPr>
          <p:cNvPr name="Freeform 4" id="4"/>
          <p:cNvSpPr/>
          <p:nvPr/>
        </p:nvSpPr>
        <p:spPr>
          <a:xfrm flipH="false" flipV="false" rot="73403">
            <a:off x="9705149" y="2875614"/>
            <a:ext cx="7028434" cy="996760"/>
          </a:xfrm>
          <a:custGeom>
            <a:avLst/>
            <a:gdLst/>
            <a:ahLst/>
            <a:cxnLst/>
            <a:rect r="r" b="b" t="t" l="l"/>
            <a:pathLst>
              <a:path h="996760" w="7028434">
                <a:moveTo>
                  <a:pt x="0" y="0"/>
                </a:moveTo>
                <a:lnTo>
                  <a:pt x="7028434" y="0"/>
                </a:lnTo>
                <a:lnTo>
                  <a:pt x="7028434" y="996760"/>
                </a:lnTo>
                <a:lnTo>
                  <a:pt x="0" y="996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166473">
            <a:off x="11460960" y="687919"/>
            <a:ext cx="608107" cy="1107934"/>
          </a:xfrm>
          <a:custGeom>
            <a:avLst/>
            <a:gdLst/>
            <a:ahLst/>
            <a:cxnLst/>
            <a:rect r="r" b="b" t="t" l="l"/>
            <a:pathLst>
              <a:path h="1107934" w="608107">
                <a:moveTo>
                  <a:pt x="0" y="0"/>
                </a:moveTo>
                <a:lnTo>
                  <a:pt x="608107" y="0"/>
                </a:lnTo>
                <a:lnTo>
                  <a:pt x="608107" y="1107934"/>
                </a:lnTo>
                <a:lnTo>
                  <a:pt x="0" y="1107934"/>
                </a:lnTo>
                <a:lnTo>
                  <a:pt x="0" y="0"/>
                </a:lnTo>
                <a:close/>
              </a:path>
            </a:pathLst>
          </a:custGeom>
          <a:blipFill>
            <a:blip r:embed="rId6">
              <a:extLst>
                <a:ext uri="{96DAC541-7B7A-43D3-8B79-37D633B846F1}">
                  <asvg:svgBlip xmlns:asvg="http://schemas.microsoft.com/office/drawing/2016/SVG/main" r:embed="rId7"/>
                </a:ext>
              </a:extLst>
            </a:blip>
            <a:stretch>
              <a:fillRect l="0" t="-54367" r="-370760" b="-96030"/>
            </a:stretch>
          </a:blipFill>
        </p:spPr>
      </p:sp>
      <p:grpSp>
        <p:nvGrpSpPr>
          <p:cNvPr name="Group 6" id="6"/>
          <p:cNvGrpSpPr/>
          <p:nvPr/>
        </p:nvGrpSpPr>
        <p:grpSpPr>
          <a:xfrm rot="0">
            <a:off x="-1003076" y="1028700"/>
            <a:ext cx="9505816" cy="8488139"/>
            <a:chOff x="149860" y="501650"/>
            <a:chExt cx="12882880" cy="11503660"/>
          </a:xfrm>
        </p:grpSpPr>
        <p:sp>
          <p:nvSpPr>
            <p:cNvPr name="Freeform 7" id="7"/>
            <p:cNvSpPr/>
            <p:nvPr/>
          </p:nvSpPr>
          <p:spPr>
            <a:xfrm flipH="false" flipV="false" rot="0">
              <a:off x="0" y="0"/>
              <a:ext cx="12882879" cy="11503660"/>
            </a:xfrm>
            <a:custGeom>
              <a:avLst/>
              <a:gdLst/>
              <a:ahLst/>
              <a:cxnLst/>
              <a:rect r="r" b="b" t="t" l="l"/>
              <a:pathLst>
                <a:path h="11503660" w="12882879">
                  <a:moveTo>
                    <a:pt x="11337290" y="2283460"/>
                  </a:moveTo>
                  <a:cubicBezTo>
                    <a:pt x="10535920" y="1322070"/>
                    <a:pt x="9357360" y="730250"/>
                    <a:pt x="8139430" y="440690"/>
                  </a:cubicBezTo>
                  <a:cubicBezTo>
                    <a:pt x="6921500" y="151130"/>
                    <a:pt x="5646420" y="0"/>
                    <a:pt x="4451350" y="330200"/>
                  </a:cubicBezTo>
                  <a:lnTo>
                    <a:pt x="4452620" y="330200"/>
                  </a:lnTo>
                  <a:cubicBezTo>
                    <a:pt x="2360930" y="749300"/>
                    <a:pt x="601980" y="2358390"/>
                    <a:pt x="180340" y="4406900"/>
                  </a:cubicBezTo>
                  <a:cubicBezTo>
                    <a:pt x="0" y="5284470"/>
                    <a:pt x="33020" y="6197600"/>
                    <a:pt x="195580" y="7077710"/>
                  </a:cubicBezTo>
                  <a:cubicBezTo>
                    <a:pt x="379730" y="8077200"/>
                    <a:pt x="746760" y="9077960"/>
                    <a:pt x="1456690" y="9805670"/>
                  </a:cubicBezTo>
                  <a:cubicBezTo>
                    <a:pt x="2240280" y="10610850"/>
                    <a:pt x="3362960" y="11004550"/>
                    <a:pt x="4475480" y="11163300"/>
                  </a:cubicBezTo>
                  <a:cubicBezTo>
                    <a:pt x="6866890" y="11503660"/>
                    <a:pt x="9480550" y="10773410"/>
                    <a:pt x="11055350" y="8940800"/>
                  </a:cubicBezTo>
                  <a:cubicBezTo>
                    <a:pt x="12630149" y="7108190"/>
                    <a:pt x="12882880" y="4138930"/>
                    <a:pt x="11337290" y="2283460"/>
                  </a:cubicBezTo>
                  <a:close/>
                </a:path>
              </a:pathLst>
            </a:custGeom>
            <a:blipFill>
              <a:blip r:embed="rId8"/>
              <a:stretch>
                <a:fillRect l="0" t="-33260" r="0" b="-33260"/>
              </a:stretch>
            </a:blipFill>
          </p:spPr>
        </p:sp>
      </p:grpSp>
      <p:sp>
        <p:nvSpPr>
          <p:cNvPr name="TextBox 8" id="8"/>
          <p:cNvSpPr txBox="true"/>
          <p:nvPr/>
        </p:nvSpPr>
        <p:spPr>
          <a:xfrm rot="0">
            <a:off x="9145874" y="4403112"/>
            <a:ext cx="7843071" cy="3899534"/>
          </a:xfrm>
          <a:prstGeom prst="rect">
            <a:avLst/>
          </a:prstGeom>
        </p:spPr>
        <p:txBody>
          <a:bodyPr anchor="t" rtlCol="false" tIns="0" lIns="0" bIns="0" rIns="0">
            <a:spAutoFit/>
          </a:bodyPr>
          <a:lstStyle/>
          <a:p>
            <a:pPr algn="r">
              <a:lnSpc>
                <a:spcPts val="4419"/>
              </a:lnSpc>
            </a:pPr>
            <a:r>
              <a:rPr lang="en-US" sz="4333">
                <a:solidFill>
                  <a:srgbClr val="011917"/>
                </a:solidFill>
                <a:latin typeface="KG Primary Penmanship"/>
              </a:rPr>
              <a:t>Lorem ipsum dolor sit amet, consectetur adipiscing elit, sed do eiusmod tempor incididunt ut labore et dolore magna aliqua vitae. Lectus mauris ultrices eros in cursus turpis massa. Phasellus vestibulum lorem sed risus ultricies tristique nulla aliquet enim.</a:t>
            </a:r>
          </a:p>
        </p:txBody>
      </p:sp>
      <p:sp>
        <p:nvSpPr>
          <p:cNvPr name="Freeform 9" id="9"/>
          <p:cNvSpPr/>
          <p:nvPr/>
        </p:nvSpPr>
        <p:spPr>
          <a:xfrm flipH="true" flipV="false" rot="-658443">
            <a:off x="7183547" y="6664813"/>
            <a:ext cx="2976026" cy="5186974"/>
          </a:xfrm>
          <a:custGeom>
            <a:avLst/>
            <a:gdLst/>
            <a:ahLst/>
            <a:cxnLst/>
            <a:rect r="r" b="b" t="t" l="l"/>
            <a:pathLst>
              <a:path h="5186974" w="2976026">
                <a:moveTo>
                  <a:pt x="2976027" y="0"/>
                </a:moveTo>
                <a:lnTo>
                  <a:pt x="0" y="0"/>
                </a:lnTo>
                <a:lnTo>
                  <a:pt x="0" y="5186974"/>
                </a:lnTo>
                <a:lnTo>
                  <a:pt x="2976027" y="5186974"/>
                </a:lnTo>
                <a:lnTo>
                  <a:pt x="297602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523470">
            <a:off x="16267254" y="1442940"/>
            <a:ext cx="2712528" cy="2156460"/>
          </a:xfrm>
          <a:custGeom>
            <a:avLst/>
            <a:gdLst/>
            <a:ahLst/>
            <a:cxnLst/>
            <a:rect r="r" b="b" t="t" l="l"/>
            <a:pathLst>
              <a:path h="2156460" w="2712528">
                <a:moveTo>
                  <a:pt x="0" y="0"/>
                </a:moveTo>
                <a:lnTo>
                  <a:pt x="2712527" y="0"/>
                </a:lnTo>
                <a:lnTo>
                  <a:pt x="2712527" y="2156459"/>
                </a:lnTo>
                <a:lnTo>
                  <a:pt x="0" y="215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653379">
            <a:off x="5195618" y="-1594537"/>
            <a:ext cx="4819592" cy="3265273"/>
          </a:xfrm>
          <a:custGeom>
            <a:avLst/>
            <a:gdLst/>
            <a:ahLst/>
            <a:cxnLst/>
            <a:rect r="r" b="b" t="t" l="l"/>
            <a:pathLst>
              <a:path h="3265273" w="4819592">
                <a:moveTo>
                  <a:pt x="0" y="0"/>
                </a:moveTo>
                <a:lnTo>
                  <a:pt x="4819592" y="0"/>
                </a:lnTo>
                <a:lnTo>
                  <a:pt x="4819592" y="3265274"/>
                </a:lnTo>
                <a:lnTo>
                  <a:pt x="0" y="32652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2975735">
            <a:off x="10439034" y="8053447"/>
            <a:ext cx="1401039" cy="3288736"/>
          </a:xfrm>
          <a:custGeom>
            <a:avLst/>
            <a:gdLst/>
            <a:ahLst/>
            <a:cxnLst/>
            <a:rect r="r" b="b" t="t" l="l"/>
            <a:pathLst>
              <a:path h="3288736" w="1401039">
                <a:moveTo>
                  <a:pt x="0" y="0"/>
                </a:moveTo>
                <a:lnTo>
                  <a:pt x="1401039" y="0"/>
                </a:lnTo>
                <a:lnTo>
                  <a:pt x="1401039" y="3288735"/>
                </a:lnTo>
                <a:lnTo>
                  <a:pt x="0" y="3288735"/>
                </a:lnTo>
                <a:lnTo>
                  <a:pt x="0" y="0"/>
                </a:lnTo>
                <a:close/>
              </a:path>
            </a:pathLst>
          </a:custGeom>
          <a:blipFill>
            <a:blip r:embed="rId15">
              <a:extLst>
                <a:ext uri="{96DAC541-7B7A-43D3-8B79-37D633B846F1}">
                  <asvg:svgBlip xmlns:asvg="http://schemas.microsoft.com/office/drawing/2016/SVG/main" r:embed="rId16"/>
                </a:ext>
              </a:extLst>
            </a:blip>
            <a:stretch>
              <a:fillRect l="-99376" t="-20906" r="0" b="0"/>
            </a:stretch>
          </a:blipFill>
        </p:spPr>
      </p:sp>
      <p:sp>
        <p:nvSpPr>
          <p:cNvPr name="Freeform 13" id="13"/>
          <p:cNvSpPr/>
          <p:nvPr/>
        </p:nvSpPr>
        <p:spPr>
          <a:xfrm flipH="false" flipV="false" rot="1105218">
            <a:off x="5669201" y="9073050"/>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539834">
            <a:off x="8580769" y="3091078"/>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401374">
            <a:off x="16475120" y="8896272"/>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5461">
            <a:off x="5808696" y="3489534"/>
            <a:ext cx="6683184" cy="2709728"/>
          </a:xfrm>
          <a:custGeom>
            <a:avLst/>
            <a:gdLst/>
            <a:ahLst/>
            <a:cxnLst/>
            <a:rect r="r" b="b" t="t" l="l"/>
            <a:pathLst>
              <a:path h="2709728" w="6683184">
                <a:moveTo>
                  <a:pt x="0" y="0"/>
                </a:moveTo>
                <a:lnTo>
                  <a:pt x="6683184" y="0"/>
                </a:lnTo>
                <a:lnTo>
                  <a:pt x="6683184" y="2709727"/>
                </a:lnTo>
                <a:lnTo>
                  <a:pt x="0" y="2709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85461">
            <a:off x="1740310" y="1504153"/>
            <a:ext cx="3146381" cy="1275714"/>
          </a:xfrm>
          <a:custGeom>
            <a:avLst/>
            <a:gdLst/>
            <a:ahLst/>
            <a:cxnLst/>
            <a:rect r="r" b="b" t="t" l="l"/>
            <a:pathLst>
              <a:path h="1275714" w="3146381">
                <a:moveTo>
                  <a:pt x="0" y="0"/>
                </a:moveTo>
                <a:lnTo>
                  <a:pt x="3146380" y="0"/>
                </a:lnTo>
                <a:lnTo>
                  <a:pt x="3146380" y="1275714"/>
                </a:lnTo>
                <a:lnTo>
                  <a:pt x="0" y="1275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85461">
            <a:off x="13728757" y="1096571"/>
            <a:ext cx="3146381" cy="1275714"/>
          </a:xfrm>
          <a:custGeom>
            <a:avLst/>
            <a:gdLst/>
            <a:ahLst/>
            <a:cxnLst/>
            <a:rect r="r" b="b" t="t" l="l"/>
            <a:pathLst>
              <a:path h="1275714" w="3146381">
                <a:moveTo>
                  <a:pt x="0" y="0"/>
                </a:moveTo>
                <a:lnTo>
                  <a:pt x="3146380" y="0"/>
                </a:lnTo>
                <a:lnTo>
                  <a:pt x="3146380" y="1275715"/>
                </a:lnTo>
                <a:lnTo>
                  <a:pt x="0" y="1275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85461">
            <a:off x="13728757" y="5591770"/>
            <a:ext cx="3146381" cy="1275714"/>
          </a:xfrm>
          <a:custGeom>
            <a:avLst/>
            <a:gdLst/>
            <a:ahLst/>
            <a:cxnLst/>
            <a:rect r="r" b="b" t="t" l="l"/>
            <a:pathLst>
              <a:path h="1275714" w="3146381">
                <a:moveTo>
                  <a:pt x="0" y="0"/>
                </a:moveTo>
                <a:lnTo>
                  <a:pt x="3146380" y="0"/>
                </a:lnTo>
                <a:lnTo>
                  <a:pt x="3146380" y="1275714"/>
                </a:lnTo>
                <a:lnTo>
                  <a:pt x="0" y="1275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485461">
            <a:off x="1740310" y="6143317"/>
            <a:ext cx="3146381" cy="1275714"/>
          </a:xfrm>
          <a:custGeom>
            <a:avLst/>
            <a:gdLst/>
            <a:ahLst/>
            <a:cxnLst/>
            <a:rect r="r" b="b" t="t" l="l"/>
            <a:pathLst>
              <a:path h="1275714" w="3146381">
                <a:moveTo>
                  <a:pt x="0" y="0"/>
                </a:moveTo>
                <a:lnTo>
                  <a:pt x="3146380" y="0"/>
                </a:lnTo>
                <a:lnTo>
                  <a:pt x="3146380" y="1275715"/>
                </a:lnTo>
                <a:lnTo>
                  <a:pt x="0" y="1275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121543">
            <a:off x="7412433" y="3191440"/>
            <a:ext cx="3898362" cy="3343992"/>
          </a:xfrm>
          <a:prstGeom prst="rect">
            <a:avLst/>
          </a:prstGeom>
        </p:spPr>
        <p:txBody>
          <a:bodyPr anchor="t" rtlCol="false" tIns="0" lIns="0" bIns="0" rIns="0">
            <a:spAutoFit/>
          </a:bodyPr>
          <a:lstStyle/>
          <a:p>
            <a:pPr algn="ctr">
              <a:lnSpc>
                <a:spcPts val="12978"/>
              </a:lnSpc>
            </a:pPr>
            <a:r>
              <a:rPr lang="en-US" sz="11385">
                <a:solidFill>
                  <a:srgbClr val="011917"/>
                </a:solidFill>
                <a:latin typeface="TC Milo"/>
              </a:rPr>
              <a:t>MAPA</a:t>
            </a:r>
          </a:p>
          <a:p>
            <a:pPr algn="ctr">
              <a:lnSpc>
                <a:spcPts val="12978"/>
              </a:lnSpc>
            </a:pPr>
            <a:r>
              <a:rPr lang="en-US" sz="11385">
                <a:solidFill>
                  <a:srgbClr val="011917"/>
                </a:solidFill>
                <a:latin typeface="TC Milo"/>
              </a:rPr>
              <a:t>MENTAL</a:t>
            </a:r>
          </a:p>
        </p:txBody>
      </p:sp>
      <p:sp>
        <p:nvSpPr>
          <p:cNvPr name="Freeform 9" id="9"/>
          <p:cNvSpPr/>
          <p:nvPr/>
        </p:nvSpPr>
        <p:spPr>
          <a:xfrm flipH="false" flipV="false" rot="0">
            <a:off x="5594301" y="6422163"/>
            <a:ext cx="1679344" cy="1518511"/>
          </a:xfrm>
          <a:custGeom>
            <a:avLst/>
            <a:gdLst/>
            <a:ahLst/>
            <a:cxnLst/>
            <a:rect r="r" b="b" t="t" l="l"/>
            <a:pathLst>
              <a:path h="1518511" w="1679344">
                <a:moveTo>
                  <a:pt x="0" y="0"/>
                </a:moveTo>
                <a:lnTo>
                  <a:pt x="1679344" y="0"/>
                </a:lnTo>
                <a:lnTo>
                  <a:pt x="1679344" y="1518511"/>
                </a:lnTo>
                <a:lnTo>
                  <a:pt x="0" y="1518511"/>
                </a:lnTo>
                <a:lnTo>
                  <a:pt x="0" y="0"/>
                </a:lnTo>
                <a:close/>
              </a:path>
            </a:pathLst>
          </a:custGeom>
          <a:blipFill>
            <a:blip r:embed="rId10">
              <a:extLst>
                <a:ext uri="{96DAC541-7B7A-43D3-8B79-37D633B846F1}">
                  <asvg:svgBlip xmlns:asvg="http://schemas.microsoft.com/office/drawing/2016/SVG/main" r:embed="rId11"/>
                </a:ext>
              </a:extLst>
            </a:blip>
            <a:stretch>
              <a:fillRect l="0" t="0" r="-216767" b="0"/>
            </a:stretch>
          </a:blipFill>
        </p:spPr>
      </p:sp>
      <p:sp>
        <p:nvSpPr>
          <p:cNvPr name="Freeform 10" id="10"/>
          <p:cNvSpPr/>
          <p:nvPr/>
        </p:nvSpPr>
        <p:spPr>
          <a:xfrm flipH="false" flipV="false" rot="-10800000">
            <a:off x="11441522" y="1946539"/>
            <a:ext cx="1644090" cy="1486633"/>
          </a:xfrm>
          <a:custGeom>
            <a:avLst/>
            <a:gdLst/>
            <a:ahLst/>
            <a:cxnLst/>
            <a:rect r="r" b="b" t="t" l="l"/>
            <a:pathLst>
              <a:path h="1486633" w="1644090">
                <a:moveTo>
                  <a:pt x="0" y="0"/>
                </a:moveTo>
                <a:lnTo>
                  <a:pt x="1644090" y="0"/>
                </a:lnTo>
                <a:lnTo>
                  <a:pt x="1644090" y="1486633"/>
                </a:lnTo>
                <a:lnTo>
                  <a:pt x="0" y="1486633"/>
                </a:lnTo>
                <a:lnTo>
                  <a:pt x="0" y="0"/>
                </a:lnTo>
                <a:close/>
              </a:path>
            </a:pathLst>
          </a:custGeom>
          <a:blipFill>
            <a:blip r:embed="rId10">
              <a:extLst>
                <a:ext uri="{96DAC541-7B7A-43D3-8B79-37D633B846F1}">
                  <asvg:svgBlip xmlns:asvg="http://schemas.microsoft.com/office/drawing/2016/SVG/main" r:embed="rId11"/>
                </a:ext>
              </a:extLst>
            </a:blip>
            <a:stretch>
              <a:fillRect l="0" t="0" r="-216767" b="0"/>
            </a:stretch>
          </a:blipFill>
        </p:spPr>
      </p:sp>
      <p:sp>
        <p:nvSpPr>
          <p:cNvPr name="Freeform 11" id="11"/>
          <p:cNvSpPr/>
          <p:nvPr/>
        </p:nvSpPr>
        <p:spPr>
          <a:xfrm flipH="false" flipV="false" rot="0">
            <a:off x="11414330" y="6023017"/>
            <a:ext cx="1671282" cy="1486633"/>
          </a:xfrm>
          <a:custGeom>
            <a:avLst/>
            <a:gdLst/>
            <a:ahLst/>
            <a:cxnLst/>
            <a:rect r="r" b="b" t="t" l="l"/>
            <a:pathLst>
              <a:path h="1486633" w="1671282">
                <a:moveTo>
                  <a:pt x="0" y="0"/>
                </a:moveTo>
                <a:lnTo>
                  <a:pt x="1671282" y="0"/>
                </a:lnTo>
                <a:lnTo>
                  <a:pt x="1671282" y="1486633"/>
                </a:lnTo>
                <a:lnTo>
                  <a:pt x="0" y="1486633"/>
                </a:lnTo>
                <a:lnTo>
                  <a:pt x="0" y="0"/>
                </a:lnTo>
                <a:close/>
              </a:path>
            </a:pathLst>
          </a:custGeom>
          <a:blipFill>
            <a:blip r:embed="rId10">
              <a:extLst>
                <a:ext uri="{96DAC541-7B7A-43D3-8B79-37D633B846F1}">
                  <asvg:svgBlip xmlns:asvg="http://schemas.microsoft.com/office/drawing/2016/SVG/main" r:embed="rId11"/>
                </a:ext>
              </a:extLst>
            </a:blip>
            <a:stretch>
              <a:fillRect l="-211614" t="0" r="0" b="0"/>
            </a:stretch>
          </a:blipFill>
        </p:spPr>
      </p:sp>
      <p:sp>
        <p:nvSpPr>
          <p:cNvPr name="Freeform 12" id="12"/>
          <p:cNvSpPr/>
          <p:nvPr/>
        </p:nvSpPr>
        <p:spPr>
          <a:xfrm flipH="false" flipV="false" rot="-10800000">
            <a:off x="5649649" y="2294529"/>
            <a:ext cx="1707119" cy="1518511"/>
          </a:xfrm>
          <a:custGeom>
            <a:avLst/>
            <a:gdLst/>
            <a:ahLst/>
            <a:cxnLst/>
            <a:rect r="r" b="b" t="t" l="l"/>
            <a:pathLst>
              <a:path h="1518511" w="1707119">
                <a:moveTo>
                  <a:pt x="0" y="0"/>
                </a:moveTo>
                <a:lnTo>
                  <a:pt x="1707119" y="0"/>
                </a:lnTo>
                <a:lnTo>
                  <a:pt x="1707119" y="1518511"/>
                </a:lnTo>
                <a:lnTo>
                  <a:pt x="0" y="1518511"/>
                </a:lnTo>
                <a:lnTo>
                  <a:pt x="0" y="0"/>
                </a:lnTo>
                <a:close/>
              </a:path>
            </a:pathLst>
          </a:custGeom>
          <a:blipFill>
            <a:blip r:embed="rId10">
              <a:extLst>
                <a:ext uri="{96DAC541-7B7A-43D3-8B79-37D633B846F1}">
                  <asvg:svgBlip xmlns:asvg="http://schemas.microsoft.com/office/drawing/2016/SVG/main" r:embed="rId11"/>
                </a:ext>
              </a:extLst>
            </a:blip>
            <a:stretch>
              <a:fillRect l="-211614" t="0" r="0" b="0"/>
            </a:stretch>
          </a:blipFill>
        </p:spPr>
      </p:sp>
      <p:sp>
        <p:nvSpPr>
          <p:cNvPr name="Freeform 13" id="13"/>
          <p:cNvSpPr/>
          <p:nvPr/>
        </p:nvSpPr>
        <p:spPr>
          <a:xfrm flipH="true" flipV="false" rot="-5477076">
            <a:off x="8978540" y="2464616"/>
            <a:ext cx="584403" cy="1064747"/>
          </a:xfrm>
          <a:custGeom>
            <a:avLst/>
            <a:gdLst/>
            <a:ahLst/>
            <a:cxnLst/>
            <a:rect r="r" b="b" t="t" l="l"/>
            <a:pathLst>
              <a:path h="1064747" w="584403">
                <a:moveTo>
                  <a:pt x="584403" y="0"/>
                </a:moveTo>
                <a:lnTo>
                  <a:pt x="0" y="0"/>
                </a:lnTo>
                <a:lnTo>
                  <a:pt x="0" y="1064747"/>
                </a:lnTo>
                <a:lnTo>
                  <a:pt x="584403" y="1064747"/>
                </a:lnTo>
                <a:lnTo>
                  <a:pt x="584403" y="0"/>
                </a:lnTo>
                <a:close/>
              </a:path>
            </a:pathLst>
          </a:custGeom>
          <a:blipFill>
            <a:blip r:embed="rId12">
              <a:extLst>
                <a:ext uri="{96DAC541-7B7A-43D3-8B79-37D633B846F1}">
                  <asvg:svgBlip xmlns:asvg="http://schemas.microsoft.com/office/drawing/2016/SVG/main" r:embed="rId13"/>
                </a:ext>
              </a:extLst>
            </a:blip>
            <a:stretch>
              <a:fillRect l="0" t="-54367" r="-370760" b="-96030"/>
            </a:stretch>
          </a:blipFill>
        </p:spPr>
      </p:sp>
      <p:sp>
        <p:nvSpPr>
          <p:cNvPr name="Freeform 14" id="14"/>
          <p:cNvSpPr/>
          <p:nvPr/>
        </p:nvSpPr>
        <p:spPr>
          <a:xfrm flipH="false" flipV="false" rot="-3170555">
            <a:off x="9532456" y="-210420"/>
            <a:ext cx="3250152" cy="2478241"/>
          </a:xfrm>
          <a:custGeom>
            <a:avLst/>
            <a:gdLst/>
            <a:ahLst/>
            <a:cxnLst/>
            <a:rect r="r" b="b" t="t" l="l"/>
            <a:pathLst>
              <a:path h="2478241" w="3250152">
                <a:moveTo>
                  <a:pt x="0" y="0"/>
                </a:moveTo>
                <a:lnTo>
                  <a:pt x="3250152" y="0"/>
                </a:lnTo>
                <a:lnTo>
                  <a:pt x="3250152" y="2478240"/>
                </a:lnTo>
                <a:lnTo>
                  <a:pt x="0" y="24782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5915134">
            <a:off x="-903471" y="3331506"/>
            <a:ext cx="2594933" cy="2647891"/>
          </a:xfrm>
          <a:custGeom>
            <a:avLst/>
            <a:gdLst/>
            <a:ahLst/>
            <a:cxnLst/>
            <a:rect r="r" b="b" t="t" l="l"/>
            <a:pathLst>
              <a:path h="2647891" w="2594933">
                <a:moveTo>
                  <a:pt x="0" y="0"/>
                </a:moveTo>
                <a:lnTo>
                  <a:pt x="2594933" y="0"/>
                </a:lnTo>
                <a:lnTo>
                  <a:pt x="2594933" y="2647891"/>
                </a:lnTo>
                <a:lnTo>
                  <a:pt x="0" y="26478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14486653" y="5679338"/>
            <a:ext cx="1632423" cy="972155"/>
          </a:xfrm>
          <a:prstGeom prst="rect">
            <a:avLst/>
          </a:prstGeom>
        </p:spPr>
        <p:txBody>
          <a:bodyPr anchor="t" rtlCol="false" tIns="0" lIns="0" bIns="0" rIns="0">
            <a:spAutoFit/>
          </a:bodyPr>
          <a:lstStyle/>
          <a:p>
            <a:pPr algn="ctr">
              <a:lnSpc>
                <a:spcPts val="7841"/>
              </a:lnSpc>
            </a:pPr>
            <a:r>
              <a:rPr lang="en-US" sz="5601">
                <a:solidFill>
                  <a:srgbClr val="011917"/>
                </a:solidFill>
                <a:latin typeface="TC Chaddlewood"/>
              </a:rPr>
              <a:t>CIERRE</a:t>
            </a:r>
          </a:p>
        </p:txBody>
      </p:sp>
      <p:sp>
        <p:nvSpPr>
          <p:cNvPr name="TextBox 17" id="17"/>
          <p:cNvSpPr txBox="true"/>
          <p:nvPr/>
        </p:nvSpPr>
        <p:spPr>
          <a:xfrm rot="0">
            <a:off x="2126298" y="6274260"/>
            <a:ext cx="2362918" cy="972155"/>
          </a:xfrm>
          <a:prstGeom prst="rect">
            <a:avLst/>
          </a:prstGeom>
        </p:spPr>
        <p:txBody>
          <a:bodyPr anchor="t" rtlCol="false" tIns="0" lIns="0" bIns="0" rIns="0">
            <a:spAutoFit/>
          </a:bodyPr>
          <a:lstStyle/>
          <a:p>
            <a:pPr algn="ctr">
              <a:lnSpc>
                <a:spcPts val="7841"/>
              </a:lnSpc>
            </a:pPr>
            <a:r>
              <a:rPr lang="en-US" sz="5601">
                <a:solidFill>
                  <a:srgbClr val="011917"/>
                </a:solidFill>
                <a:latin typeface="TC Chaddlewood"/>
              </a:rPr>
              <a:t>DESARROLLO</a:t>
            </a:r>
          </a:p>
        </p:txBody>
      </p:sp>
      <p:sp>
        <p:nvSpPr>
          <p:cNvPr name="TextBox 18" id="18"/>
          <p:cNvSpPr txBox="true"/>
          <p:nvPr/>
        </p:nvSpPr>
        <p:spPr>
          <a:xfrm rot="0">
            <a:off x="14247671" y="1165257"/>
            <a:ext cx="2110388" cy="972155"/>
          </a:xfrm>
          <a:prstGeom prst="rect">
            <a:avLst/>
          </a:prstGeom>
        </p:spPr>
        <p:txBody>
          <a:bodyPr anchor="t" rtlCol="false" tIns="0" lIns="0" bIns="0" rIns="0">
            <a:spAutoFit/>
          </a:bodyPr>
          <a:lstStyle/>
          <a:p>
            <a:pPr algn="ctr">
              <a:lnSpc>
                <a:spcPts val="7841"/>
              </a:lnSpc>
            </a:pPr>
            <a:r>
              <a:rPr lang="en-US" sz="5601">
                <a:solidFill>
                  <a:srgbClr val="011917"/>
                </a:solidFill>
                <a:latin typeface="TC Chaddlewood"/>
              </a:rPr>
              <a:t>EJECUCIÓN</a:t>
            </a:r>
          </a:p>
        </p:txBody>
      </p:sp>
      <p:sp>
        <p:nvSpPr>
          <p:cNvPr name="TextBox 19" id="19"/>
          <p:cNvSpPr txBox="true"/>
          <p:nvPr/>
        </p:nvSpPr>
        <p:spPr>
          <a:xfrm rot="0">
            <a:off x="2073508" y="1610604"/>
            <a:ext cx="2468500" cy="972155"/>
          </a:xfrm>
          <a:prstGeom prst="rect">
            <a:avLst/>
          </a:prstGeom>
        </p:spPr>
        <p:txBody>
          <a:bodyPr anchor="t" rtlCol="false" tIns="0" lIns="0" bIns="0" rIns="0">
            <a:spAutoFit/>
          </a:bodyPr>
          <a:lstStyle/>
          <a:p>
            <a:pPr algn="ctr">
              <a:lnSpc>
                <a:spcPts val="7841"/>
              </a:lnSpc>
            </a:pPr>
            <a:r>
              <a:rPr lang="en-US" sz="5601">
                <a:solidFill>
                  <a:srgbClr val="011917"/>
                </a:solidFill>
                <a:latin typeface="TC Chaddlewood"/>
              </a:rPr>
              <a:t>INVESTIGACIÓN</a:t>
            </a:r>
          </a:p>
        </p:txBody>
      </p:sp>
      <p:sp>
        <p:nvSpPr>
          <p:cNvPr name="TextBox 20" id="20"/>
          <p:cNvSpPr txBox="true"/>
          <p:nvPr/>
        </p:nvSpPr>
        <p:spPr>
          <a:xfrm rot="0">
            <a:off x="13346429" y="6927168"/>
            <a:ext cx="3912871" cy="1883410"/>
          </a:xfrm>
          <a:prstGeom prst="rect">
            <a:avLst/>
          </a:prstGeom>
        </p:spPr>
        <p:txBody>
          <a:bodyPr anchor="t" rtlCol="false" tIns="0" lIns="0" bIns="0" rIns="0">
            <a:spAutoFit/>
          </a:bodyPr>
          <a:lstStyle/>
          <a:p>
            <a:pPr algn="ctr">
              <a:lnSpc>
                <a:spcPts val="2963"/>
              </a:lnSpc>
            </a:pPr>
            <a:r>
              <a:rPr lang="en-US" sz="2905">
                <a:solidFill>
                  <a:srgbClr val="011917"/>
                </a:solidFill>
                <a:latin typeface="KG Primary Penmanship"/>
              </a:rPr>
              <a:t>Lorem ipsum dolor sit amet, consectetur adipiscing elit, sed do eiusmod tempor incididunt ut labore et dolore magna aliqua vitae.</a:t>
            </a:r>
          </a:p>
        </p:txBody>
      </p:sp>
      <p:sp>
        <p:nvSpPr>
          <p:cNvPr name="TextBox 21" id="21"/>
          <p:cNvSpPr txBox="true"/>
          <p:nvPr/>
        </p:nvSpPr>
        <p:spPr>
          <a:xfrm rot="0">
            <a:off x="1351322" y="7522090"/>
            <a:ext cx="3912871" cy="1883410"/>
          </a:xfrm>
          <a:prstGeom prst="rect">
            <a:avLst/>
          </a:prstGeom>
        </p:spPr>
        <p:txBody>
          <a:bodyPr anchor="t" rtlCol="false" tIns="0" lIns="0" bIns="0" rIns="0">
            <a:spAutoFit/>
          </a:bodyPr>
          <a:lstStyle/>
          <a:p>
            <a:pPr algn="ctr">
              <a:lnSpc>
                <a:spcPts val="2963"/>
              </a:lnSpc>
            </a:pPr>
            <a:r>
              <a:rPr lang="en-US" sz="2905">
                <a:solidFill>
                  <a:srgbClr val="011917"/>
                </a:solidFill>
                <a:latin typeface="KG Primary Penmanship"/>
              </a:rPr>
              <a:t>Lorem ipsum dolor sit amet, consectetur adipiscing elit, sed do eiusmod tempor incididunt ut labore et dolore magna aliqua vitae.</a:t>
            </a:r>
          </a:p>
        </p:txBody>
      </p:sp>
      <p:sp>
        <p:nvSpPr>
          <p:cNvPr name="TextBox 22" id="22"/>
          <p:cNvSpPr txBox="true"/>
          <p:nvPr/>
        </p:nvSpPr>
        <p:spPr>
          <a:xfrm rot="0">
            <a:off x="13346429" y="2412920"/>
            <a:ext cx="3912871" cy="1883410"/>
          </a:xfrm>
          <a:prstGeom prst="rect">
            <a:avLst/>
          </a:prstGeom>
        </p:spPr>
        <p:txBody>
          <a:bodyPr anchor="t" rtlCol="false" tIns="0" lIns="0" bIns="0" rIns="0">
            <a:spAutoFit/>
          </a:bodyPr>
          <a:lstStyle/>
          <a:p>
            <a:pPr algn="ctr">
              <a:lnSpc>
                <a:spcPts val="2963"/>
              </a:lnSpc>
            </a:pPr>
            <a:r>
              <a:rPr lang="en-US" sz="2905">
                <a:solidFill>
                  <a:srgbClr val="011917"/>
                </a:solidFill>
                <a:latin typeface="KG Primary Penmanship"/>
              </a:rPr>
              <a:t>Lorem ipsum dolor sit amet, consectetur adipiscing elit, sed do eiusmod tempor incididunt ut labore et dolore magna aliqua vitae.</a:t>
            </a:r>
          </a:p>
        </p:txBody>
      </p:sp>
      <p:sp>
        <p:nvSpPr>
          <p:cNvPr name="TextBox 23" id="23"/>
          <p:cNvSpPr txBox="true"/>
          <p:nvPr/>
        </p:nvSpPr>
        <p:spPr>
          <a:xfrm rot="0">
            <a:off x="1351322" y="2858267"/>
            <a:ext cx="3912871" cy="1883410"/>
          </a:xfrm>
          <a:prstGeom prst="rect">
            <a:avLst/>
          </a:prstGeom>
        </p:spPr>
        <p:txBody>
          <a:bodyPr anchor="t" rtlCol="false" tIns="0" lIns="0" bIns="0" rIns="0">
            <a:spAutoFit/>
          </a:bodyPr>
          <a:lstStyle/>
          <a:p>
            <a:pPr algn="ctr">
              <a:lnSpc>
                <a:spcPts val="2963"/>
              </a:lnSpc>
            </a:pPr>
            <a:r>
              <a:rPr lang="en-US" sz="2905">
                <a:solidFill>
                  <a:srgbClr val="011917"/>
                </a:solidFill>
                <a:latin typeface="KG Primary Penmanship"/>
              </a:rPr>
              <a:t>Lorem ipsum dolor sit amet, consectetur adipiscing elit, sed do eiusmod tempor incididunt ut labore et dolore magna aliqua vitae.</a:t>
            </a:r>
          </a:p>
        </p:txBody>
      </p:sp>
      <p:sp>
        <p:nvSpPr>
          <p:cNvPr name="Freeform 24" id="24"/>
          <p:cNvSpPr/>
          <p:nvPr/>
        </p:nvSpPr>
        <p:spPr>
          <a:xfrm flipH="false" flipV="false" rot="9875708">
            <a:off x="5479643" y="-1826699"/>
            <a:ext cx="3462588" cy="3583532"/>
          </a:xfrm>
          <a:custGeom>
            <a:avLst/>
            <a:gdLst/>
            <a:ahLst/>
            <a:cxnLst/>
            <a:rect r="r" b="b" t="t" l="l"/>
            <a:pathLst>
              <a:path h="3583532" w="3462588">
                <a:moveTo>
                  <a:pt x="0" y="0"/>
                </a:moveTo>
                <a:lnTo>
                  <a:pt x="3462588" y="0"/>
                </a:lnTo>
                <a:lnTo>
                  <a:pt x="3462588" y="3583532"/>
                </a:lnTo>
                <a:lnTo>
                  <a:pt x="0" y="35835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5" id="25"/>
          <p:cNvSpPr/>
          <p:nvPr/>
        </p:nvSpPr>
        <p:spPr>
          <a:xfrm flipH="false" flipV="false" rot="-1909972">
            <a:off x="16919996" y="3717778"/>
            <a:ext cx="2497512" cy="1539092"/>
          </a:xfrm>
          <a:custGeom>
            <a:avLst/>
            <a:gdLst/>
            <a:ahLst/>
            <a:cxnLst/>
            <a:rect r="r" b="b" t="t" l="l"/>
            <a:pathLst>
              <a:path h="1539092" w="2497512">
                <a:moveTo>
                  <a:pt x="0" y="0"/>
                </a:moveTo>
                <a:lnTo>
                  <a:pt x="2497511" y="0"/>
                </a:lnTo>
                <a:lnTo>
                  <a:pt x="2497511" y="1539092"/>
                </a:lnTo>
                <a:lnTo>
                  <a:pt x="0" y="153909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6" id="26"/>
          <p:cNvSpPr/>
          <p:nvPr/>
        </p:nvSpPr>
        <p:spPr>
          <a:xfrm flipH="false" flipV="false" rot="1105218">
            <a:off x="12710434" y="8785761"/>
            <a:ext cx="957415" cy="727635"/>
          </a:xfrm>
          <a:custGeom>
            <a:avLst/>
            <a:gdLst/>
            <a:ahLst/>
            <a:cxnLst/>
            <a:rect r="r" b="b" t="t" l="l"/>
            <a:pathLst>
              <a:path h="727635" w="957415">
                <a:moveTo>
                  <a:pt x="0" y="0"/>
                </a:moveTo>
                <a:lnTo>
                  <a:pt x="957415" y="0"/>
                </a:lnTo>
                <a:lnTo>
                  <a:pt x="957415" y="727635"/>
                </a:lnTo>
                <a:lnTo>
                  <a:pt x="0" y="72763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7" id="27"/>
          <p:cNvSpPr/>
          <p:nvPr/>
        </p:nvSpPr>
        <p:spPr>
          <a:xfrm flipH="false" flipV="false" rot="-539834">
            <a:off x="1068364" y="745784"/>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8" id="28"/>
          <p:cNvSpPr/>
          <p:nvPr/>
        </p:nvSpPr>
        <p:spPr>
          <a:xfrm flipH="false" flipV="false" rot="433697">
            <a:off x="13125277" y="4553598"/>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9" id="29"/>
          <p:cNvSpPr/>
          <p:nvPr/>
        </p:nvSpPr>
        <p:spPr>
          <a:xfrm flipH="false" flipV="false" rot="-511050">
            <a:off x="4283569" y="5093782"/>
            <a:ext cx="744516" cy="565832"/>
          </a:xfrm>
          <a:custGeom>
            <a:avLst/>
            <a:gdLst/>
            <a:ahLst/>
            <a:cxnLst/>
            <a:rect r="r" b="b" t="t" l="l"/>
            <a:pathLst>
              <a:path h="565832" w="744516">
                <a:moveTo>
                  <a:pt x="0" y="0"/>
                </a:moveTo>
                <a:lnTo>
                  <a:pt x="744516" y="0"/>
                </a:lnTo>
                <a:lnTo>
                  <a:pt x="744516" y="565833"/>
                </a:lnTo>
                <a:lnTo>
                  <a:pt x="0" y="56583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0" id="30"/>
          <p:cNvSpPr/>
          <p:nvPr/>
        </p:nvSpPr>
        <p:spPr>
          <a:xfrm flipH="true" flipV="false" rot="598171">
            <a:off x="6253384" y="8362384"/>
            <a:ext cx="1779427" cy="896386"/>
          </a:xfrm>
          <a:custGeom>
            <a:avLst/>
            <a:gdLst/>
            <a:ahLst/>
            <a:cxnLst/>
            <a:rect r="r" b="b" t="t" l="l"/>
            <a:pathLst>
              <a:path h="896386" w="1779427">
                <a:moveTo>
                  <a:pt x="1779426" y="0"/>
                </a:moveTo>
                <a:lnTo>
                  <a:pt x="0" y="0"/>
                </a:lnTo>
                <a:lnTo>
                  <a:pt x="0" y="896387"/>
                </a:lnTo>
                <a:lnTo>
                  <a:pt x="1779426" y="896387"/>
                </a:lnTo>
                <a:lnTo>
                  <a:pt x="1779426"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1" id="31"/>
          <p:cNvSpPr/>
          <p:nvPr/>
        </p:nvSpPr>
        <p:spPr>
          <a:xfrm flipH="true" flipV="false" rot="-2188209">
            <a:off x="16979106" y="-517054"/>
            <a:ext cx="1151518" cy="2116489"/>
          </a:xfrm>
          <a:custGeom>
            <a:avLst/>
            <a:gdLst/>
            <a:ahLst/>
            <a:cxnLst/>
            <a:rect r="r" b="b" t="t" l="l"/>
            <a:pathLst>
              <a:path h="2116489" w="1151518">
                <a:moveTo>
                  <a:pt x="1151517" y="0"/>
                </a:moveTo>
                <a:lnTo>
                  <a:pt x="0" y="0"/>
                </a:lnTo>
                <a:lnTo>
                  <a:pt x="0" y="2116489"/>
                </a:lnTo>
                <a:lnTo>
                  <a:pt x="1151517" y="2116489"/>
                </a:lnTo>
                <a:lnTo>
                  <a:pt x="1151517" y="0"/>
                </a:lnTo>
                <a:close/>
              </a:path>
            </a:pathLst>
          </a:custGeom>
          <a:blipFill>
            <a:blip r:embed="rId32">
              <a:extLst>
                <a:ext uri="{96DAC541-7B7A-43D3-8B79-37D633B846F1}">
                  <asvg:svgBlip xmlns:asvg="http://schemas.microsoft.com/office/drawing/2016/SVG/main" r:embed="rId33"/>
                </a:ext>
              </a:extLst>
            </a:blip>
            <a:stretch>
              <a:fillRect l="0" t="-10822" r="0" b="0"/>
            </a:stretch>
          </a:blipFill>
        </p:spPr>
      </p:sp>
      <p:sp>
        <p:nvSpPr>
          <p:cNvPr name="Freeform 32" id="32"/>
          <p:cNvSpPr/>
          <p:nvPr/>
        </p:nvSpPr>
        <p:spPr>
          <a:xfrm flipH="true" flipV="false" rot="8443591">
            <a:off x="-25172" y="8778583"/>
            <a:ext cx="1151518" cy="2116489"/>
          </a:xfrm>
          <a:custGeom>
            <a:avLst/>
            <a:gdLst/>
            <a:ahLst/>
            <a:cxnLst/>
            <a:rect r="r" b="b" t="t" l="l"/>
            <a:pathLst>
              <a:path h="2116489" w="1151518">
                <a:moveTo>
                  <a:pt x="1151518" y="0"/>
                </a:moveTo>
                <a:lnTo>
                  <a:pt x="0" y="0"/>
                </a:lnTo>
                <a:lnTo>
                  <a:pt x="0" y="2116489"/>
                </a:lnTo>
                <a:lnTo>
                  <a:pt x="1151518" y="2116489"/>
                </a:lnTo>
                <a:lnTo>
                  <a:pt x="1151518" y="0"/>
                </a:lnTo>
                <a:close/>
              </a:path>
            </a:pathLst>
          </a:custGeom>
          <a:blipFill>
            <a:blip r:embed="rId32">
              <a:extLst>
                <a:ext uri="{96DAC541-7B7A-43D3-8B79-37D633B846F1}">
                  <asvg:svgBlip xmlns:asvg="http://schemas.microsoft.com/office/drawing/2016/SVG/main" r:embed="rId33"/>
                </a:ext>
              </a:extLst>
            </a:blip>
            <a:stretch>
              <a:fillRect l="0" t="-10822" r="0" b="0"/>
            </a:stretch>
          </a:blipFill>
        </p:spPr>
      </p:sp>
      <p:sp>
        <p:nvSpPr>
          <p:cNvPr name="TextBox 33" id="33"/>
          <p:cNvSpPr txBox="true"/>
          <p:nvPr/>
        </p:nvSpPr>
        <p:spPr>
          <a:xfrm rot="0">
            <a:off x="7270460" y="6423752"/>
            <a:ext cx="4171063" cy="972155"/>
          </a:xfrm>
          <a:prstGeom prst="rect">
            <a:avLst/>
          </a:prstGeom>
        </p:spPr>
        <p:txBody>
          <a:bodyPr anchor="t" rtlCol="false" tIns="0" lIns="0" bIns="0" rIns="0">
            <a:spAutoFit/>
          </a:bodyPr>
          <a:lstStyle/>
          <a:p>
            <a:pPr algn="ctr" marL="0" indent="0" lvl="0">
              <a:lnSpc>
                <a:spcPts val="7841"/>
              </a:lnSpc>
              <a:spcBef>
                <a:spcPct val="0"/>
              </a:spcBef>
            </a:pPr>
            <a:r>
              <a:rPr lang="en-US" sz="5601">
                <a:solidFill>
                  <a:srgbClr val="011917"/>
                </a:solidFill>
                <a:latin typeface="TC Chaddlewood"/>
              </a:rPr>
              <a:t>E</a:t>
            </a:r>
            <a:r>
              <a:rPr lang="en-US" sz="5601" strike="noStrike" u="none">
                <a:solidFill>
                  <a:srgbClr val="011917"/>
                </a:solidFill>
                <a:latin typeface="TC Chaddlewood"/>
              </a:rPr>
              <a:t>TAPAS DEL PROYECTO</a:t>
            </a:r>
          </a:p>
        </p:txBody>
      </p:sp>
      <p:sp>
        <p:nvSpPr>
          <p:cNvPr name="Freeform 34" id="34"/>
          <p:cNvSpPr/>
          <p:nvPr/>
        </p:nvSpPr>
        <p:spPr>
          <a:xfrm flipH="false" flipV="false" rot="1554770">
            <a:off x="8649516" y="7786691"/>
            <a:ext cx="2731807" cy="4100273"/>
          </a:xfrm>
          <a:custGeom>
            <a:avLst/>
            <a:gdLst/>
            <a:ahLst/>
            <a:cxnLst/>
            <a:rect r="r" b="b" t="t" l="l"/>
            <a:pathLst>
              <a:path h="4100273" w="2731807">
                <a:moveTo>
                  <a:pt x="0" y="0"/>
                </a:moveTo>
                <a:lnTo>
                  <a:pt x="2731807" y="0"/>
                </a:lnTo>
                <a:lnTo>
                  <a:pt x="2731807" y="4100273"/>
                </a:lnTo>
                <a:lnTo>
                  <a:pt x="0" y="41002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7722" y="-5418222"/>
            <a:ext cx="21123443" cy="21123443"/>
          </a:xfrm>
          <a:custGeom>
            <a:avLst/>
            <a:gdLst/>
            <a:ahLst/>
            <a:cxnLst/>
            <a:rect r="r" b="b" t="t" l="l"/>
            <a:pathLst>
              <a:path h="21123443" w="21123443">
                <a:moveTo>
                  <a:pt x="0" y="0"/>
                </a:moveTo>
                <a:lnTo>
                  <a:pt x="21123444" y="0"/>
                </a:lnTo>
                <a:lnTo>
                  <a:pt x="21123444" y="21123444"/>
                </a:lnTo>
                <a:lnTo>
                  <a:pt x="0" y="211234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121543">
            <a:off x="5971461" y="460546"/>
            <a:ext cx="6353721" cy="2047643"/>
          </a:xfrm>
          <a:prstGeom prst="rect">
            <a:avLst/>
          </a:prstGeom>
        </p:spPr>
        <p:txBody>
          <a:bodyPr anchor="t" rtlCol="false" tIns="0" lIns="0" bIns="0" rIns="0">
            <a:spAutoFit/>
          </a:bodyPr>
          <a:lstStyle/>
          <a:p>
            <a:pPr algn="ctr">
              <a:lnSpc>
                <a:spcPts val="16585"/>
              </a:lnSpc>
            </a:pPr>
            <a:r>
              <a:rPr lang="en-US" sz="11846">
                <a:solidFill>
                  <a:srgbClr val="011917"/>
                </a:solidFill>
                <a:latin typeface="TC Milo"/>
              </a:rPr>
              <a:t>RESULTADOS</a:t>
            </a:r>
          </a:p>
        </p:txBody>
      </p:sp>
      <p:sp>
        <p:nvSpPr>
          <p:cNvPr name="Freeform 4" id="4"/>
          <p:cNvSpPr/>
          <p:nvPr/>
        </p:nvSpPr>
        <p:spPr>
          <a:xfrm flipH="true" flipV="false" rot="-10800000">
            <a:off x="5318654" y="1009380"/>
            <a:ext cx="608107" cy="1107934"/>
          </a:xfrm>
          <a:custGeom>
            <a:avLst/>
            <a:gdLst/>
            <a:ahLst/>
            <a:cxnLst/>
            <a:rect r="r" b="b" t="t" l="l"/>
            <a:pathLst>
              <a:path h="1107934" w="608107">
                <a:moveTo>
                  <a:pt x="608107" y="0"/>
                </a:moveTo>
                <a:lnTo>
                  <a:pt x="0" y="0"/>
                </a:lnTo>
                <a:lnTo>
                  <a:pt x="0" y="1107934"/>
                </a:lnTo>
                <a:lnTo>
                  <a:pt x="608107" y="1107934"/>
                </a:lnTo>
                <a:lnTo>
                  <a:pt x="608107" y="0"/>
                </a:lnTo>
                <a:close/>
              </a:path>
            </a:pathLst>
          </a:custGeom>
          <a:blipFill>
            <a:blip r:embed="rId4">
              <a:extLst>
                <a:ext uri="{96DAC541-7B7A-43D3-8B79-37D633B846F1}">
                  <asvg:svgBlip xmlns:asvg="http://schemas.microsoft.com/office/drawing/2016/SVG/main" r:embed="rId5"/>
                </a:ext>
              </a:extLst>
            </a:blip>
            <a:stretch>
              <a:fillRect l="0" t="-54367" r="-370760" b="-96030"/>
            </a:stretch>
          </a:blipFill>
        </p:spPr>
      </p:sp>
      <p:sp>
        <p:nvSpPr>
          <p:cNvPr name="Freeform 5" id="5"/>
          <p:cNvSpPr/>
          <p:nvPr/>
        </p:nvSpPr>
        <p:spPr>
          <a:xfrm flipH="false" flipV="false" rot="-10800000">
            <a:off x="12361239" y="1009380"/>
            <a:ext cx="608107" cy="1107934"/>
          </a:xfrm>
          <a:custGeom>
            <a:avLst/>
            <a:gdLst/>
            <a:ahLst/>
            <a:cxnLst/>
            <a:rect r="r" b="b" t="t" l="l"/>
            <a:pathLst>
              <a:path h="1107934" w="608107">
                <a:moveTo>
                  <a:pt x="0" y="0"/>
                </a:moveTo>
                <a:lnTo>
                  <a:pt x="608107" y="0"/>
                </a:lnTo>
                <a:lnTo>
                  <a:pt x="608107" y="1107934"/>
                </a:lnTo>
                <a:lnTo>
                  <a:pt x="0" y="1107934"/>
                </a:lnTo>
                <a:lnTo>
                  <a:pt x="0" y="0"/>
                </a:lnTo>
                <a:close/>
              </a:path>
            </a:pathLst>
          </a:custGeom>
          <a:blipFill>
            <a:blip r:embed="rId4">
              <a:extLst>
                <a:ext uri="{96DAC541-7B7A-43D3-8B79-37D633B846F1}">
                  <asvg:svgBlip xmlns:asvg="http://schemas.microsoft.com/office/drawing/2016/SVG/main" r:embed="rId5"/>
                </a:ext>
              </a:extLst>
            </a:blip>
            <a:stretch>
              <a:fillRect l="0" t="-54367" r="-370760" b="-96030"/>
            </a:stretch>
          </a:blipFill>
        </p:spPr>
      </p:sp>
      <p:sp>
        <p:nvSpPr>
          <p:cNvPr name="Freeform 6" id="6"/>
          <p:cNvSpPr/>
          <p:nvPr/>
        </p:nvSpPr>
        <p:spPr>
          <a:xfrm flipH="false" flipV="false" rot="535877">
            <a:off x="5717968" y="2192231"/>
            <a:ext cx="7028434" cy="996760"/>
          </a:xfrm>
          <a:custGeom>
            <a:avLst/>
            <a:gdLst/>
            <a:ahLst/>
            <a:cxnLst/>
            <a:rect r="r" b="b" t="t" l="l"/>
            <a:pathLst>
              <a:path h="996760" w="7028434">
                <a:moveTo>
                  <a:pt x="0" y="0"/>
                </a:moveTo>
                <a:lnTo>
                  <a:pt x="7028434" y="0"/>
                </a:lnTo>
                <a:lnTo>
                  <a:pt x="7028434" y="996759"/>
                </a:lnTo>
                <a:lnTo>
                  <a:pt x="0" y="996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71839" y="4068364"/>
            <a:ext cx="2094889" cy="796058"/>
          </a:xfrm>
          <a:custGeom>
            <a:avLst/>
            <a:gdLst/>
            <a:ahLst/>
            <a:cxnLst/>
            <a:rect r="r" b="b" t="t" l="l"/>
            <a:pathLst>
              <a:path h="796058" w="2094889">
                <a:moveTo>
                  <a:pt x="0" y="0"/>
                </a:moveTo>
                <a:lnTo>
                  <a:pt x="2094889" y="0"/>
                </a:lnTo>
                <a:lnTo>
                  <a:pt x="2094889" y="796058"/>
                </a:lnTo>
                <a:lnTo>
                  <a:pt x="0" y="796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274394" y="4068364"/>
            <a:ext cx="2094889" cy="796058"/>
          </a:xfrm>
          <a:custGeom>
            <a:avLst/>
            <a:gdLst/>
            <a:ahLst/>
            <a:cxnLst/>
            <a:rect r="r" b="b" t="t" l="l"/>
            <a:pathLst>
              <a:path h="796058" w="2094889">
                <a:moveTo>
                  <a:pt x="0" y="0"/>
                </a:moveTo>
                <a:lnTo>
                  <a:pt x="2094889" y="0"/>
                </a:lnTo>
                <a:lnTo>
                  <a:pt x="2094889" y="796058"/>
                </a:lnTo>
                <a:lnTo>
                  <a:pt x="0" y="7960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43719" y="3321394"/>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#1</a:t>
            </a:r>
          </a:p>
        </p:txBody>
      </p:sp>
      <p:sp>
        <p:nvSpPr>
          <p:cNvPr name="TextBox 10" id="10"/>
          <p:cNvSpPr txBox="true"/>
          <p:nvPr/>
        </p:nvSpPr>
        <p:spPr>
          <a:xfrm rot="0">
            <a:off x="9646274" y="3321394"/>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#4</a:t>
            </a:r>
          </a:p>
        </p:txBody>
      </p:sp>
      <p:grpSp>
        <p:nvGrpSpPr>
          <p:cNvPr name="Group 11" id="11"/>
          <p:cNvGrpSpPr/>
          <p:nvPr/>
        </p:nvGrpSpPr>
        <p:grpSpPr>
          <a:xfrm rot="0">
            <a:off x="2837865" y="3641491"/>
            <a:ext cx="6175741" cy="1415534"/>
            <a:chOff x="0" y="0"/>
            <a:chExt cx="3397971" cy="778845"/>
          </a:xfrm>
        </p:grpSpPr>
        <p:sp>
          <p:nvSpPr>
            <p:cNvPr name="Freeform 12" id="12"/>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13" id="13"/>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grpSp>
        <p:nvGrpSpPr>
          <p:cNvPr name="Group 14" id="14"/>
          <p:cNvGrpSpPr/>
          <p:nvPr/>
        </p:nvGrpSpPr>
        <p:grpSpPr>
          <a:xfrm rot="0">
            <a:off x="11440420" y="3641491"/>
            <a:ext cx="6175741" cy="1415534"/>
            <a:chOff x="0" y="0"/>
            <a:chExt cx="3397971" cy="778845"/>
          </a:xfrm>
        </p:grpSpPr>
        <p:sp>
          <p:nvSpPr>
            <p:cNvPr name="Freeform 15" id="15"/>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16" id="16"/>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sp>
        <p:nvSpPr>
          <p:cNvPr name="TextBox 17" id="17"/>
          <p:cNvSpPr txBox="true"/>
          <p:nvPr/>
        </p:nvSpPr>
        <p:spPr>
          <a:xfrm rot="0">
            <a:off x="3313586" y="3878475"/>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sp>
        <p:nvSpPr>
          <p:cNvPr name="TextBox 18" id="18"/>
          <p:cNvSpPr txBox="true"/>
          <p:nvPr/>
        </p:nvSpPr>
        <p:spPr>
          <a:xfrm rot="0">
            <a:off x="11916141" y="3878475"/>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sp>
        <p:nvSpPr>
          <p:cNvPr name="Freeform 19" id="19"/>
          <p:cNvSpPr/>
          <p:nvPr/>
        </p:nvSpPr>
        <p:spPr>
          <a:xfrm flipH="false" flipV="false" rot="0">
            <a:off x="671839" y="6090755"/>
            <a:ext cx="2094889" cy="796058"/>
          </a:xfrm>
          <a:custGeom>
            <a:avLst/>
            <a:gdLst/>
            <a:ahLst/>
            <a:cxnLst/>
            <a:rect r="r" b="b" t="t" l="l"/>
            <a:pathLst>
              <a:path h="796058" w="2094889">
                <a:moveTo>
                  <a:pt x="0" y="0"/>
                </a:moveTo>
                <a:lnTo>
                  <a:pt x="2094889" y="0"/>
                </a:lnTo>
                <a:lnTo>
                  <a:pt x="2094889" y="796058"/>
                </a:lnTo>
                <a:lnTo>
                  <a:pt x="0" y="7960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9274394" y="6090755"/>
            <a:ext cx="2094889" cy="796058"/>
          </a:xfrm>
          <a:custGeom>
            <a:avLst/>
            <a:gdLst/>
            <a:ahLst/>
            <a:cxnLst/>
            <a:rect r="r" b="b" t="t" l="l"/>
            <a:pathLst>
              <a:path h="796058" w="2094889">
                <a:moveTo>
                  <a:pt x="0" y="0"/>
                </a:moveTo>
                <a:lnTo>
                  <a:pt x="2094889" y="0"/>
                </a:lnTo>
                <a:lnTo>
                  <a:pt x="2094889" y="796058"/>
                </a:lnTo>
                <a:lnTo>
                  <a:pt x="0" y="7960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1" id="21"/>
          <p:cNvSpPr txBox="true"/>
          <p:nvPr/>
        </p:nvSpPr>
        <p:spPr>
          <a:xfrm rot="0">
            <a:off x="1043719" y="5343785"/>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#2</a:t>
            </a:r>
          </a:p>
        </p:txBody>
      </p:sp>
      <p:sp>
        <p:nvSpPr>
          <p:cNvPr name="TextBox 22" id="22"/>
          <p:cNvSpPr txBox="true"/>
          <p:nvPr/>
        </p:nvSpPr>
        <p:spPr>
          <a:xfrm rot="0">
            <a:off x="9646274" y="5343785"/>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#5</a:t>
            </a:r>
          </a:p>
        </p:txBody>
      </p:sp>
      <p:grpSp>
        <p:nvGrpSpPr>
          <p:cNvPr name="Group 23" id="23"/>
          <p:cNvGrpSpPr/>
          <p:nvPr/>
        </p:nvGrpSpPr>
        <p:grpSpPr>
          <a:xfrm rot="0">
            <a:off x="2837865" y="5663882"/>
            <a:ext cx="6175741" cy="1415534"/>
            <a:chOff x="0" y="0"/>
            <a:chExt cx="3397971" cy="778845"/>
          </a:xfrm>
        </p:grpSpPr>
        <p:sp>
          <p:nvSpPr>
            <p:cNvPr name="Freeform 24" id="24"/>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25" id="25"/>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grpSp>
        <p:nvGrpSpPr>
          <p:cNvPr name="Group 26" id="26"/>
          <p:cNvGrpSpPr/>
          <p:nvPr/>
        </p:nvGrpSpPr>
        <p:grpSpPr>
          <a:xfrm rot="0">
            <a:off x="11440420" y="5663882"/>
            <a:ext cx="6175741" cy="1415534"/>
            <a:chOff x="0" y="0"/>
            <a:chExt cx="3397971" cy="778845"/>
          </a:xfrm>
        </p:grpSpPr>
        <p:sp>
          <p:nvSpPr>
            <p:cNvPr name="Freeform 27" id="27"/>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28" id="28"/>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sp>
        <p:nvSpPr>
          <p:cNvPr name="TextBox 29" id="29"/>
          <p:cNvSpPr txBox="true"/>
          <p:nvPr/>
        </p:nvSpPr>
        <p:spPr>
          <a:xfrm rot="0">
            <a:off x="3313586" y="5900866"/>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sp>
        <p:nvSpPr>
          <p:cNvPr name="TextBox 30" id="30"/>
          <p:cNvSpPr txBox="true"/>
          <p:nvPr/>
        </p:nvSpPr>
        <p:spPr>
          <a:xfrm rot="0">
            <a:off x="11916141" y="5900866"/>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grpSp>
        <p:nvGrpSpPr>
          <p:cNvPr name="Group 31" id="31"/>
          <p:cNvGrpSpPr/>
          <p:nvPr/>
        </p:nvGrpSpPr>
        <p:grpSpPr>
          <a:xfrm rot="0">
            <a:off x="2837865" y="7686273"/>
            <a:ext cx="6175741" cy="1415534"/>
            <a:chOff x="0" y="0"/>
            <a:chExt cx="3397971" cy="778845"/>
          </a:xfrm>
        </p:grpSpPr>
        <p:sp>
          <p:nvSpPr>
            <p:cNvPr name="Freeform 32" id="32"/>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33" id="33"/>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grpSp>
        <p:nvGrpSpPr>
          <p:cNvPr name="Group 34" id="34"/>
          <p:cNvGrpSpPr/>
          <p:nvPr/>
        </p:nvGrpSpPr>
        <p:grpSpPr>
          <a:xfrm rot="0">
            <a:off x="11440420" y="7686273"/>
            <a:ext cx="6175741" cy="1415534"/>
            <a:chOff x="0" y="0"/>
            <a:chExt cx="3397971" cy="778845"/>
          </a:xfrm>
        </p:grpSpPr>
        <p:sp>
          <p:nvSpPr>
            <p:cNvPr name="Freeform 35" id="35"/>
            <p:cNvSpPr/>
            <p:nvPr/>
          </p:nvSpPr>
          <p:spPr>
            <a:xfrm flipH="false" flipV="false" rot="0">
              <a:off x="0" y="0"/>
              <a:ext cx="3397971" cy="778845"/>
            </a:xfrm>
            <a:custGeom>
              <a:avLst/>
              <a:gdLst/>
              <a:ahLst/>
              <a:cxnLst/>
              <a:rect r="r" b="b" t="t" l="l"/>
              <a:pathLst>
                <a:path h="778845" w="3397971">
                  <a:moveTo>
                    <a:pt x="62680" y="0"/>
                  </a:moveTo>
                  <a:lnTo>
                    <a:pt x="3335291" y="0"/>
                  </a:lnTo>
                  <a:cubicBezTo>
                    <a:pt x="3351915" y="0"/>
                    <a:pt x="3367858" y="6604"/>
                    <a:pt x="3379612" y="18359"/>
                  </a:cubicBezTo>
                  <a:cubicBezTo>
                    <a:pt x="3391367" y="30113"/>
                    <a:pt x="3397971" y="46056"/>
                    <a:pt x="3397971" y="62680"/>
                  </a:cubicBezTo>
                  <a:lnTo>
                    <a:pt x="3397971" y="716165"/>
                  </a:lnTo>
                  <a:cubicBezTo>
                    <a:pt x="3397971" y="732789"/>
                    <a:pt x="3391367" y="748732"/>
                    <a:pt x="3379612" y="760486"/>
                  </a:cubicBezTo>
                  <a:cubicBezTo>
                    <a:pt x="3367858" y="772241"/>
                    <a:pt x="3351915" y="778845"/>
                    <a:pt x="3335291" y="778845"/>
                  </a:cubicBezTo>
                  <a:lnTo>
                    <a:pt x="62680" y="778845"/>
                  </a:lnTo>
                  <a:cubicBezTo>
                    <a:pt x="28063" y="778845"/>
                    <a:pt x="0" y="750782"/>
                    <a:pt x="0" y="716165"/>
                  </a:cubicBezTo>
                  <a:lnTo>
                    <a:pt x="0" y="62680"/>
                  </a:lnTo>
                  <a:cubicBezTo>
                    <a:pt x="0" y="46056"/>
                    <a:pt x="6604" y="30113"/>
                    <a:pt x="18359" y="18359"/>
                  </a:cubicBezTo>
                  <a:cubicBezTo>
                    <a:pt x="30113" y="6604"/>
                    <a:pt x="46056" y="0"/>
                    <a:pt x="62680" y="0"/>
                  </a:cubicBezTo>
                  <a:close/>
                </a:path>
              </a:pathLst>
            </a:custGeom>
            <a:solidFill>
              <a:srgbClr val="000000">
                <a:alpha val="0"/>
              </a:srgbClr>
            </a:solidFill>
            <a:ln w="47625" cap="rnd">
              <a:solidFill>
                <a:srgbClr val="000000"/>
              </a:solidFill>
              <a:prstDash val="dash"/>
              <a:round/>
            </a:ln>
          </p:spPr>
        </p:sp>
        <p:sp>
          <p:nvSpPr>
            <p:cNvPr name="TextBox 36" id="36"/>
            <p:cNvSpPr txBox="true"/>
            <p:nvPr/>
          </p:nvSpPr>
          <p:spPr>
            <a:xfrm>
              <a:off x="0" y="9525"/>
              <a:ext cx="3397971" cy="769320"/>
            </a:xfrm>
            <a:prstGeom prst="rect">
              <a:avLst/>
            </a:prstGeom>
          </p:spPr>
          <p:txBody>
            <a:bodyPr anchor="ctr" rtlCol="false" tIns="28575" lIns="28575" bIns="28575" rIns="28575"/>
            <a:lstStyle/>
            <a:p>
              <a:pPr algn="ctr">
                <a:lnSpc>
                  <a:spcPts val="1097"/>
                </a:lnSpc>
              </a:pPr>
            </a:p>
          </p:txBody>
        </p:sp>
      </p:grpSp>
      <p:sp>
        <p:nvSpPr>
          <p:cNvPr name="TextBox 37" id="37"/>
          <p:cNvSpPr txBox="true"/>
          <p:nvPr/>
        </p:nvSpPr>
        <p:spPr>
          <a:xfrm rot="0">
            <a:off x="3313586" y="7923257"/>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sp>
        <p:nvSpPr>
          <p:cNvPr name="TextBox 38" id="38"/>
          <p:cNvSpPr txBox="true"/>
          <p:nvPr/>
        </p:nvSpPr>
        <p:spPr>
          <a:xfrm rot="0">
            <a:off x="11916141" y="7923257"/>
            <a:ext cx="5224299" cy="979666"/>
          </a:xfrm>
          <a:prstGeom prst="rect">
            <a:avLst/>
          </a:prstGeom>
        </p:spPr>
        <p:txBody>
          <a:bodyPr anchor="t" rtlCol="false" tIns="0" lIns="0" bIns="0" rIns="0">
            <a:spAutoFit/>
          </a:bodyPr>
          <a:lstStyle/>
          <a:p>
            <a:pPr algn="ctr">
              <a:lnSpc>
                <a:spcPts val="2556"/>
              </a:lnSpc>
            </a:pPr>
            <a:r>
              <a:rPr lang="en-US" sz="2506">
                <a:solidFill>
                  <a:srgbClr val="011917"/>
                </a:solidFill>
                <a:latin typeface="KG Primary Penmanship"/>
              </a:rPr>
              <a:t>Lorem ipsum dolor sit amet, consectetur adipiscing elit, sed do eiusmod tempor incididunt ut labore et dolore magna aliqua vitae.</a:t>
            </a:r>
          </a:p>
        </p:txBody>
      </p:sp>
      <p:sp>
        <p:nvSpPr>
          <p:cNvPr name="Freeform 39" id="39"/>
          <p:cNvSpPr/>
          <p:nvPr/>
        </p:nvSpPr>
        <p:spPr>
          <a:xfrm flipH="false" flipV="false" rot="0">
            <a:off x="671839" y="8113147"/>
            <a:ext cx="2094889" cy="796058"/>
          </a:xfrm>
          <a:custGeom>
            <a:avLst/>
            <a:gdLst/>
            <a:ahLst/>
            <a:cxnLst/>
            <a:rect r="r" b="b" t="t" l="l"/>
            <a:pathLst>
              <a:path h="796058" w="2094889">
                <a:moveTo>
                  <a:pt x="0" y="0"/>
                </a:moveTo>
                <a:lnTo>
                  <a:pt x="2094889" y="0"/>
                </a:lnTo>
                <a:lnTo>
                  <a:pt x="2094889" y="796057"/>
                </a:lnTo>
                <a:lnTo>
                  <a:pt x="0" y="7960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0" id="40"/>
          <p:cNvSpPr/>
          <p:nvPr/>
        </p:nvSpPr>
        <p:spPr>
          <a:xfrm flipH="false" flipV="false" rot="0">
            <a:off x="9274394" y="8113147"/>
            <a:ext cx="2094889" cy="796058"/>
          </a:xfrm>
          <a:custGeom>
            <a:avLst/>
            <a:gdLst/>
            <a:ahLst/>
            <a:cxnLst/>
            <a:rect r="r" b="b" t="t" l="l"/>
            <a:pathLst>
              <a:path h="796058" w="2094889">
                <a:moveTo>
                  <a:pt x="0" y="0"/>
                </a:moveTo>
                <a:lnTo>
                  <a:pt x="2094889" y="0"/>
                </a:lnTo>
                <a:lnTo>
                  <a:pt x="2094889" y="796057"/>
                </a:lnTo>
                <a:lnTo>
                  <a:pt x="0" y="7960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1043719" y="7366176"/>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#3</a:t>
            </a:r>
          </a:p>
        </p:txBody>
      </p:sp>
      <p:sp>
        <p:nvSpPr>
          <p:cNvPr name="TextBox 42" id="42"/>
          <p:cNvSpPr txBox="true"/>
          <p:nvPr/>
        </p:nvSpPr>
        <p:spPr>
          <a:xfrm rot="0">
            <a:off x="9646274" y="7366176"/>
            <a:ext cx="1213938" cy="1836654"/>
          </a:xfrm>
          <a:prstGeom prst="rect">
            <a:avLst/>
          </a:prstGeom>
        </p:spPr>
        <p:txBody>
          <a:bodyPr anchor="t" rtlCol="false" tIns="0" lIns="0" bIns="0" rIns="0">
            <a:spAutoFit/>
          </a:bodyPr>
          <a:lstStyle/>
          <a:p>
            <a:pPr algn="ctr">
              <a:lnSpc>
                <a:spcPts val="14887"/>
              </a:lnSpc>
            </a:pPr>
            <a:r>
              <a:rPr lang="en-US" sz="10634">
                <a:solidFill>
                  <a:srgbClr val="011917"/>
                </a:solidFill>
                <a:latin typeface="TC Chaddlewood"/>
              </a:rPr>
              <a:t>#6</a:t>
            </a:r>
          </a:p>
        </p:txBody>
      </p:sp>
      <p:sp>
        <p:nvSpPr>
          <p:cNvPr name="Freeform 43" id="43"/>
          <p:cNvSpPr/>
          <p:nvPr/>
        </p:nvSpPr>
        <p:spPr>
          <a:xfrm flipH="false" flipV="false" rot="2104227">
            <a:off x="13825363" y="133797"/>
            <a:ext cx="1405854" cy="2975352"/>
          </a:xfrm>
          <a:custGeom>
            <a:avLst/>
            <a:gdLst/>
            <a:ahLst/>
            <a:cxnLst/>
            <a:rect r="r" b="b" t="t" l="l"/>
            <a:pathLst>
              <a:path h="2975352" w="1405854">
                <a:moveTo>
                  <a:pt x="0" y="0"/>
                </a:moveTo>
                <a:lnTo>
                  <a:pt x="1405854" y="0"/>
                </a:lnTo>
                <a:lnTo>
                  <a:pt x="1405854" y="2975352"/>
                </a:lnTo>
                <a:lnTo>
                  <a:pt x="0" y="29753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4" id="44"/>
          <p:cNvSpPr/>
          <p:nvPr/>
        </p:nvSpPr>
        <p:spPr>
          <a:xfrm flipH="false" flipV="false" rot="-1549330">
            <a:off x="16465287" y="-782235"/>
            <a:ext cx="2301747" cy="3727525"/>
          </a:xfrm>
          <a:custGeom>
            <a:avLst/>
            <a:gdLst/>
            <a:ahLst/>
            <a:cxnLst/>
            <a:rect r="r" b="b" t="t" l="l"/>
            <a:pathLst>
              <a:path h="3727525" w="2301747">
                <a:moveTo>
                  <a:pt x="0" y="0"/>
                </a:moveTo>
                <a:lnTo>
                  <a:pt x="2301747" y="0"/>
                </a:lnTo>
                <a:lnTo>
                  <a:pt x="2301747" y="3727525"/>
                </a:lnTo>
                <a:lnTo>
                  <a:pt x="0" y="372752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5" id="45"/>
          <p:cNvSpPr/>
          <p:nvPr/>
        </p:nvSpPr>
        <p:spPr>
          <a:xfrm flipH="false" flipV="false" rot="9506142">
            <a:off x="-206013" y="-1065628"/>
            <a:ext cx="4270275" cy="4477352"/>
          </a:xfrm>
          <a:custGeom>
            <a:avLst/>
            <a:gdLst/>
            <a:ahLst/>
            <a:cxnLst/>
            <a:rect r="r" b="b" t="t" l="l"/>
            <a:pathLst>
              <a:path h="4477352" w="4270275">
                <a:moveTo>
                  <a:pt x="0" y="0"/>
                </a:moveTo>
                <a:lnTo>
                  <a:pt x="4270275" y="0"/>
                </a:lnTo>
                <a:lnTo>
                  <a:pt x="4270275" y="4477352"/>
                </a:lnTo>
                <a:lnTo>
                  <a:pt x="0" y="44773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6" id="46"/>
          <p:cNvSpPr/>
          <p:nvPr/>
        </p:nvSpPr>
        <p:spPr>
          <a:xfrm flipH="false" flipV="false" rot="-410744">
            <a:off x="15413503" y="2171632"/>
            <a:ext cx="957415" cy="727635"/>
          </a:xfrm>
          <a:custGeom>
            <a:avLst/>
            <a:gdLst/>
            <a:ahLst/>
            <a:cxnLst/>
            <a:rect r="r" b="b" t="t" l="l"/>
            <a:pathLst>
              <a:path h="727635" w="957415">
                <a:moveTo>
                  <a:pt x="0" y="0"/>
                </a:moveTo>
                <a:lnTo>
                  <a:pt x="957414" y="0"/>
                </a:lnTo>
                <a:lnTo>
                  <a:pt x="957414" y="727635"/>
                </a:lnTo>
                <a:lnTo>
                  <a:pt x="0" y="72763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7" id="47"/>
          <p:cNvSpPr/>
          <p:nvPr/>
        </p:nvSpPr>
        <p:spPr>
          <a:xfrm flipH="false" flipV="false" rot="709755">
            <a:off x="4365371" y="2587465"/>
            <a:ext cx="744516" cy="565832"/>
          </a:xfrm>
          <a:custGeom>
            <a:avLst/>
            <a:gdLst/>
            <a:ahLst/>
            <a:cxnLst/>
            <a:rect r="r" b="b" t="t" l="l"/>
            <a:pathLst>
              <a:path h="565832" w="744516">
                <a:moveTo>
                  <a:pt x="0" y="0"/>
                </a:moveTo>
                <a:lnTo>
                  <a:pt x="744516" y="0"/>
                </a:lnTo>
                <a:lnTo>
                  <a:pt x="744516" y="565832"/>
                </a:lnTo>
                <a:lnTo>
                  <a:pt x="0" y="5658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DAF6WK2ZH24</dc:identifier>
  <dcterms:modified xsi:type="dcterms:W3CDTF">2011-08-01T06:04:30Z</dcterms:modified>
  <cp:revision>1</cp:revision>
  <dc:title>Presentación Propuesta de Proyecto Ilustrado Verde y Azul</dc:title>
</cp:coreProperties>
</file>